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66" d="100"/>
          <a:sy n="66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Дымковская игрушка России</a:t>
            </a:r>
            <a:endParaRPr lang="ru-RU" sz="6000" dirty="0"/>
          </a:p>
        </p:txBody>
      </p:sp>
      <p:sp>
        <p:nvSpPr>
          <p:cNvPr id="88068" name="AutoShape 4" descr="https://kak2z.ru/my_img/img/2015/11/30/50a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070" name="AutoShape 6" descr="https://kak2z.ru/my_img/img/2015/11/30/50a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72" name="Picture 8" descr="http://mail.lesohot.ru/images/17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468598" cy="3647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Женские образы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Барыни, кормилицы, модницы, водоноски, няньки с младенцами на руках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dy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928" y="2420888"/>
            <a:ext cx="5868144" cy="414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967010899017da01f5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r="77"/>
          <a:stretch>
            <a:fillRect/>
          </a:stretch>
        </p:blipFill>
        <p:spPr>
          <a:xfrm>
            <a:off x="6228184" y="1556792"/>
            <a:ext cx="2915816" cy="438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ab042637d7a7431d1490cda11ed1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2935978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2656"/>
            <a:ext cx="2760877" cy="416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3c797c4a38f11830c0de629c92636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48680"/>
            <a:ext cx="3012775" cy="23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fcn6txmk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572067" cy="417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port_files_14_14425928-9871-11e2-bb16-446d57d93aa3_79850033-9a26-11e2-bb16-446d57d93aa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212976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Мужские образы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Кавалеры</a:t>
            </a:r>
            <a:endParaRPr lang="ru-RU" dirty="0"/>
          </a:p>
        </p:txBody>
      </p:sp>
      <p:pic>
        <p:nvPicPr>
          <p:cNvPr id="5" name="Рисунок 4" descr="gusar-and-kavaler-768x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080" y="2132856"/>
            <a:ext cx="5817840" cy="405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51_249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2740567" cy="393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2e968a325296950201d0a630917db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2664296" cy="399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44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08720"/>
            <a:ext cx="3063739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d8584f951e4a8abb987b7f5d30fc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3811893" cy="285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2592288" cy="389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2656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Животные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Первоначально игрушки имели формы тотемных животных: медведя, барана, оленя, козла. Но со временем в ассортименте появились и домашние питомцы.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764" y="3140968"/>
            <a:ext cx="4248472" cy="319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3384376" cy="294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1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260648"/>
            <a:ext cx="2680762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08_image1_476x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836712"/>
            <a:ext cx="396877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052736"/>
            <a:ext cx="2922600" cy="233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50959b2022b96234fb7ea31db22d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463924" cy="346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99038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92696"/>
            <a:ext cx="261937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717032"/>
            <a:ext cx="3816424" cy="254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76672"/>
            <a:ext cx="412354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3528392" cy="265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3024336" cy="263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87624" y="260648"/>
            <a:ext cx="2397956" cy="320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Что такое игрушка?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предмет, предназначенный для игры. Воссоздающий реальные и воображаемые предметы, образы.</a:t>
            </a:r>
          </a:p>
          <a:p>
            <a:pPr algn="r">
              <a:buNone/>
            </a:pPr>
            <a:r>
              <a:rPr lang="ru-RU" sz="1400" i="1" dirty="0" smtClean="0"/>
              <a:t>     </a:t>
            </a:r>
            <a:r>
              <a:rPr lang="ru-RU" sz="1050" i="1" dirty="0" smtClean="0"/>
              <a:t>(Большая советская энциклопедия)</a:t>
            </a:r>
            <a:endParaRPr lang="ru-RU" sz="1050" i="1" dirty="0"/>
          </a:p>
        </p:txBody>
      </p:sp>
      <p:sp>
        <p:nvSpPr>
          <p:cNvPr id="1026" name="AutoShape 2" descr="https://im-tub-cdn.yandex.net/i?id=d84fe8698b01e1f94948fe77d2836ba6&amp;n=33&amp;h=215&amp;w=3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falaleeva (0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89040"/>
            <a:ext cx="3960440" cy="272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votnie-3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9552" y="1772816"/>
            <a:ext cx="32253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2656"/>
            <a:ext cx="4483798" cy="26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ivotnie-22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1960" y="3140968"/>
            <a:ext cx="3251114" cy="312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Птицы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Утки, индюки, петухи</a:t>
            </a:r>
            <a:endParaRPr lang="ru-RU" dirty="0"/>
          </a:p>
        </p:txBody>
      </p:sp>
      <p:pic>
        <p:nvPicPr>
          <p:cNvPr id="4" name="Рисунок 3" descr="05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900" y="1988840"/>
            <a:ext cx="6372200" cy="42506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24744"/>
            <a:ext cx="4402460" cy="44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0018-02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962400" cy="5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02e299a56549eae56bfaf098ep--podarki-k-prazdnikam-petushok-glinyanyj-1-dymkovskaya-igrus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429000"/>
            <a:ext cx="4499744" cy="300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2152_409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2598784" cy="305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03648" y="404664"/>
            <a:ext cx="189297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c33c4dd95511a32b4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140968"/>
            <a:ext cx="3292845" cy="289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124744"/>
            <a:ext cx="153352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ymkovskaja_igrushka_indjuk_vjatka_sssr_bez_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764372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0516981_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176465" cy="594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Композиции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Группы из нескольких фигур, среди которых могут присутствовать и люди, и животные</a:t>
            </a:r>
            <a:endParaRPr lang="ru-RU" dirty="0"/>
          </a:p>
        </p:txBody>
      </p:sp>
      <p:pic>
        <p:nvPicPr>
          <p:cNvPr id="4" name="Рисунок 3" descr="122338-dff2d-45797242-m750x740-ude5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995" y="2564904"/>
            <a:ext cx="4796011" cy="360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a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c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457f0bacd04764a0f192cf428f41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5148064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99dc277507324f8782c1512ab42c68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3036713" cy="382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46554_826735780743191_41721875737130818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26" y="332656"/>
            <a:ext cx="7704348" cy="577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История  промысла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270248" cy="45720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Разработка производства этих глиняных сувениров зародилась в Вятской губернии (на данный момент Кировская область), в гончарной слободе под заглавием Дымково, порядка 400 лет назад. Тут и появилась дымковская игрушка. </a:t>
            </a:r>
            <a:endParaRPr lang="ru-RU" sz="3200" dirty="0"/>
          </a:p>
        </p:txBody>
      </p:sp>
      <p:pic>
        <p:nvPicPr>
          <p:cNvPr id="3074" name="Picture 2" descr="http://ic.pics.livejournal.com/skygrad/14023887/25788/2578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26047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 rot="16200000">
            <a:off x="5004048" y="429309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yistavka-glinyanaya-skazka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943807" cy="262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barynjavladebaranova(1)-1000x1000.jpg"/>
          <p:cNvPicPr>
            <a:picLocks noChangeAspect="1"/>
          </p:cNvPicPr>
          <p:nvPr/>
        </p:nvPicPr>
        <p:blipFill>
          <a:blip r:embed="rId3" cstate="print"/>
          <a:srcRect b="30"/>
          <a:stretch>
            <a:fillRect/>
          </a:stretch>
        </p:blipFill>
        <p:spPr>
          <a:xfrm>
            <a:off x="4283968" y="980728"/>
            <a:ext cx="460851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rigina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3696630" cy="277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56992"/>
            <a:ext cx="2987824" cy="253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00004_20160205-154922_1.jpg"/>
          <p:cNvPicPr>
            <a:picLocks noChangeAspect="1"/>
          </p:cNvPicPr>
          <p:nvPr/>
        </p:nvPicPr>
        <p:blipFill>
          <a:blip r:embed="rId3" cstate="print"/>
          <a:srcRect r="20"/>
          <a:stretch>
            <a:fillRect/>
          </a:stretch>
        </p:blipFill>
        <p:spPr>
          <a:xfrm>
            <a:off x="251520" y="1268760"/>
            <a:ext cx="4920208" cy="352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lock-ODg0NDU0MzYyMj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764704"/>
            <a:ext cx="332334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15816" y="836712"/>
            <a:ext cx="5976664" cy="52592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появилась Дымковская игрушка?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 какому празднику её делали и когда он проходил?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лепятся Дымковские игрушки?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 как выглядит дымковская игрушка?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166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Вопросы для контроля: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Ответы: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2736"/>
            <a:ext cx="23762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 слободе Дымково!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Весной, называется Свистунья!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 частям!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Она яркая и красочная!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Возникновение игрушки связывают с весенним праздником Свистунья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algn="ctr">
              <a:buNone/>
            </a:pPr>
            <a:r>
              <a:rPr lang="ru-RU" dirty="0" smtClean="0"/>
              <a:t> 	</a:t>
            </a:r>
            <a:r>
              <a:rPr lang="ru-RU" sz="2000" dirty="0" smtClean="0"/>
              <a:t>Женское население слободы Дымково лепило свистульки из   глины в виде коней, баранов, козлов, уток и других животных; их красили в разные яркие цвета. 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Позднее, когда праздник потерял своё значение, промысел не только сохранился, но и получил дальнейшее развитие.</a:t>
            </a:r>
            <a:endParaRPr lang="ru-RU" sz="2000" dirty="0"/>
          </a:p>
        </p:txBody>
      </p:sp>
      <p:pic>
        <p:nvPicPr>
          <p:cNvPr id="4" name="Рисунок 3" descr="2_dimk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17032"/>
            <a:ext cx="3528736" cy="2569468"/>
          </a:xfrm>
          <a:prstGeom prst="rect">
            <a:avLst/>
          </a:prstGeom>
        </p:spPr>
      </p:pic>
      <p:pic>
        <p:nvPicPr>
          <p:cNvPr id="5" name="Рисунок 4" descr="25f068421a827a148a0086a9826bd4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598781" cy="24003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8504237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Козлик, петушок, баран, баба в ярчайшем сарафане. Позднее сюжеты расширились, появились мужские фигуры и детские, карусели и целые скульптурные группы.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600" dirty="0" smtClean="0"/>
              <a:t>Разработка производства передавалась по наследию. Сначала промысел этот был семейным делом, а позднее им стали заниматься только женщины.</a:t>
            </a:r>
            <a:endParaRPr lang="ru-RU" sz="2600" dirty="0"/>
          </a:p>
        </p:txBody>
      </p:sp>
      <p:pic>
        <p:nvPicPr>
          <p:cNvPr id="4" name="Рисунок 3" descr="1808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403015" cy="283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Изготовление Дымковской игрушки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Для производства дымковской игрушки использовалась местная ярко-красная глина, тщательно перемешанная с мелким коричневым речным песком.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Фигурки лепили по частям, отдельные детали собирали и </a:t>
            </a:r>
            <a:r>
              <a:rPr lang="ru-RU" sz="2400" dirty="0" err="1" smtClean="0"/>
              <a:t>долепливали</a:t>
            </a:r>
            <a:r>
              <a:rPr lang="ru-RU" sz="2400" dirty="0" smtClean="0"/>
              <a:t>, используя жидкую красную глину как связующий материал. Следы лепки заглаживали для придания изделию ровной поверхности.</a:t>
            </a:r>
          </a:p>
        </p:txBody>
      </p:sp>
      <p:pic>
        <p:nvPicPr>
          <p:cNvPr id="4" name="Рисунок 3" descr="668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472608" cy="23923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188640"/>
            <a:ext cx="8504238" cy="64804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После полной просушки и обжига при температуре 700—900 °C игрушки покрывали темперными белилами.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/>
              <a:t>Раньше игрушки расписывали темперными красками, замешанными на яйце с квасом, используя вместо кистей палочки и перья. Расписанную игрушку вновь покрывали взбитым яйцом, что придавало блёклым анилиновым краскам блеск и яркость.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668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70054" cy="25667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3016"/>
            <a:ext cx="8503920" cy="2526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Использование широкой гаммы цветов, в которой много красного, жёлтого, синего, зелёного, алого, придаёт дымковской игрушке особую яркость и нарядность. </a:t>
            </a:r>
          </a:p>
          <a:p>
            <a:pPr algn="ctr">
              <a:buNone/>
            </a:pPr>
            <a:r>
              <a:rPr lang="ru-RU" sz="2000" dirty="0" smtClean="0"/>
              <a:t>Строго геометрический орнамент строится по разнообразным композиционным схемам: клетки, полоски, круги, точки наносятся в различных сочетаниях. Завершают украшение игрушки-ромбики из потали или сусального золота, наклеенные поверх узора.</a:t>
            </a:r>
          </a:p>
          <a:p>
            <a:endParaRPr lang="ru-RU" sz="2000" dirty="0"/>
          </a:p>
        </p:txBody>
      </p:sp>
      <p:pic>
        <p:nvPicPr>
          <p:cNvPr id="4" name="Рисунок 3" descr="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616624" cy="316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Образы и сюжеты Дымковской игрушки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1628800"/>
            <a:ext cx="5817848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 всей своей внешней простоте очень образна и выразительна дымковская игрушка. История хранит изображения первых изделий дымковских мастериц, которые были скорее условными, чем декоративными. Современные игрушки более разнообразны и художественны.</a:t>
            </a:r>
            <a:endParaRPr lang="ru-RU" dirty="0"/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58920"/>
            <a:ext cx="2328705" cy="30716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</TotalTime>
  <Words>318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Georgia</vt:lpstr>
      <vt:lpstr>Wingdings</vt:lpstr>
      <vt:lpstr>Wingdings 2</vt:lpstr>
      <vt:lpstr>Официальная</vt:lpstr>
      <vt:lpstr>Дымковская игрушка России</vt:lpstr>
      <vt:lpstr>Что такое игрушка?</vt:lpstr>
      <vt:lpstr>История  промысла</vt:lpstr>
      <vt:lpstr>Возникновение игрушки связывают с весенним праздником Свистунья</vt:lpstr>
      <vt:lpstr>Презентация PowerPoint</vt:lpstr>
      <vt:lpstr>Изготовление Дымковской игрушки</vt:lpstr>
      <vt:lpstr>Презентация PowerPoint</vt:lpstr>
      <vt:lpstr>Презентация PowerPoint</vt:lpstr>
      <vt:lpstr>Образы и сюжеты Дымковской игрушки</vt:lpstr>
      <vt:lpstr>Женские образы</vt:lpstr>
      <vt:lpstr>Презентация PowerPoint</vt:lpstr>
      <vt:lpstr>Презентация PowerPoint</vt:lpstr>
      <vt:lpstr>Мужские образы</vt:lpstr>
      <vt:lpstr>Презентация PowerPoint</vt:lpstr>
      <vt:lpstr>Презентация PowerPoint</vt:lpstr>
      <vt:lpstr>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</vt:lpstr>
      <vt:lpstr>Презентация PowerPoint</vt:lpstr>
      <vt:lpstr>Презентация PowerPoint</vt:lpstr>
      <vt:lpstr>Презентация PowerPoint</vt:lpstr>
      <vt:lpstr>Композиции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 России</dc:title>
  <cp:lastModifiedBy>User</cp:lastModifiedBy>
  <cp:revision>25</cp:revision>
  <dcterms:modified xsi:type="dcterms:W3CDTF">2022-02-22T08:27:06Z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1300315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