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70" r:id="rId13"/>
    <p:sldId id="272" r:id="rId14"/>
    <p:sldId id="274" r:id="rId15"/>
    <p:sldId id="275" r:id="rId16"/>
    <p:sldId id="276" r:id="rId17"/>
    <p:sldId id="278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068FE4A-0D3D-4ABB-A483-CE939336976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C4FB3B1-C841-4AF6-8E90-5C4700403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FE4A-0D3D-4ABB-A483-CE939336976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B3B1-C841-4AF6-8E90-5C4700403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FE4A-0D3D-4ABB-A483-CE939336976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B3B1-C841-4AF6-8E90-5C4700403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FE4A-0D3D-4ABB-A483-CE939336976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B3B1-C841-4AF6-8E90-5C4700403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FE4A-0D3D-4ABB-A483-CE939336976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B3B1-C841-4AF6-8E90-5C4700403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FE4A-0D3D-4ABB-A483-CE939336976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B3B1-C841-4AF6-8E90-5C470040362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FE4A-0D3D-4ABB-A483-CE939336976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B3B1-C841-4AF6-8E90-5C470040362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FE4A-0D3D-4ABB-A483-CE939336976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B3B1-C841-4AF6-8E90-5C4700403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FE4A-0D3D-4ABB-A483-CE939336976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FB3B1-C841-4AF6-8E90-5C4700403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068FE4A-0D3D-4ABB-A483-CE939336976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C4FB3B1-C841-4AF6-8E90-5C4700403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068FE4A-0D3D-4ABB-A483-CE939336976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C4FB3B1-C841-4AF6-8E90-5C47004036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068FE4A-0D3D-4ABB-A483-CE9393369763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C4FB3B1-C841-4AF6-8E90-5C47004036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КОТИК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HP\Desktop\кот\resiz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5" y="2276872"/>
            <a:ext cx="3816424" cy="270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63440" y="1268760"/>
            <a:ext cx="3652976" cy="5040559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i="1" dirty="0" smtClean="0"/>
              <a:t>Что </a:t>
            </a:r>
            <a:r>
              <a:rPr lang="ru-RU" i="1" dirty="0"/>
              <a:t>за прелесть </a:t>
            </a:r>
            <a:r>
              <a:rPr lang="ru-RU" i="1" dirty="0" smtClean="0"/>
              <a:t>мой Мурлыка</a:t>
            </a:r>
            <a:r>
              <a:rPr lang="ru-RU" i="1" dirty="0"/>
              <a:t>, </a:t>
            </a:r>
            <a:endParaRPr lang="ru-RU" i="1" dirty="0" smtClean="0"/>
          </a:p>
          <a:p>
            <a:r>
              <a:rPr lang="ru-RU" i="1" dirty="0" smtClean="0"/>
              <a:t>Мой </a:t>
            </a:r>
            <a:r>
              <a:rPr lang="ru-RU" i="1" dirty="0"/>
              <a:t>любимый серый кот! Как он весело играет, </a:t>
            </a:r>
            <a:endParaRPr lang="ru-RU" i="1" dirty="0" smtClean="0"/>
          </a:p>
          <a:p>
            <a:r>
              <a:rPr lang="ru-RU" i="1" dirty="0" smtClean="0"/>
              <a:t>Как </a:t>
            </a:r>
            <a:r>
              <a:rPr lang="ru-RU" i="1" dirty="0"/>
              <a:t>он песенки поёт! Шерсть его мягка, как бархат, </a:t>
            </a:r>
            <a:endParaRPr lang="ru-RU" i="1" dirty="0" smtClean="0"/>
          </a:p>
          <a:p>
            <a:r>
              <a:rPr lang="ru-RU" i="1" dirty="0" smtClean="0"/>
              <a:t>Глазки </a:t>
            </a:r>
            <a:r>
              <a:rPr lang="ru-RU" i="1" dirty="0"/>
              <a:t>– точно угольки, </a:t>
            </a:r>
            <a:endParaRPr lang="ru-RU" i="1" dirty="0" smtClean="0"/>
          </a:p>
          <a:p>
            <a:r>
              <a:rPr lang="ru-RU" i="1" dirty="0" smtClean="0"/>
              <a:t>И </a:t>
            </a:r>
            <a:r>
              <a:rPr lang="ru-RU" i="1" dirty="0"/>
              <a:t>как все его движенья Грациозны и легки! </a:t>
            </a:r>
            <a:endParaRPr lang="ru-RU" i="1" dirty="0" smtClean="0"/>
          </a:p>
          <a:p>
            <a:endParaRPr lang="ru-RU" i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600" dirty="0" smtClean="0"/>
              <a:t>Подготовила :</a:t>
            </a:r>
          </a:p>
          <a:p>
            <a:pPr marL="0" indent="0">
              <a:buNone/>
            </a:pPr>
            <a:r>
              <a:rPr lang="ru-RU" sz="1600" dirty="0" smtClean="0"/>
              <a:t>Минакова Любовь Сергеевна</a:t>
            </a:r>
            <a:endParaRPr lang="ru-RU" sz="160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442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071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7869" y="692696"/>
            <a:ext cx="6254491" cy="1152128"/>
          </a:xfrm>
        </p:spPr>
        <p:txBody>
          <a:bodyPr/>
          <a:lstStyle/>
          <a:p>
            <a:r>
              <a:rPr lang="ru-RU" dirty="0" smtClean="0"/>
              <a:t>8. При помощи стека изобразить на лапах пальчики и коготки.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10669" y="1340769"/>
            <a:ext cx="2944368" cy="648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HP\Desktop\кот\IMG_20201014_11170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448" y="2396986"/>
            <a:ext cx="4417276" cy="331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P\Desktop\кот\IMG_20201014_11172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5680" y="2449176"/>
            <a:ext cx="4258748" cy="319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6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1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764704"/>
            <a:ext cx="7128791" cy="11521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9. При помощи стека, или при помощи обратной стороны кисти </a:t>
            </a:r>
            <a:r>
              <a:rPr lang="ru-RU" dirty="0" smtClean="0"/>
              <a:t>,в </a:t>
            </a:r>
            <a:r>
              <a:rPr lang="ru-RU" dirty="0" smtClean="0"/>
              <a:t>верхней части головы проминаем отверстия под ушки . Затем пальцами прищипываем края.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 flipV="1">
            <a:off x="4572000" y="1988839"/>
            <a:ext cx="3283037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1266" name="Picture 2" descr="C:\Users\HP\Desktop\кот\IMG_20201014_11183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988841"/>
            <a:ext cx="1908212" cy="254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HP\Desktop\кот\IMG_20201014_11185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01" y="3789040"/>
            <a:ext cx="1844352" cy="24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\Desktop\кот\IMG_20201014_1119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56" y="3645024"/>
            <a:ext cx="1922766" cy="25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P\Desktop\кот\IMG_20201014_1119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2861"/>
            <a:ext cx="1921256" cy="256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HP\Desktop\кот\IMG_20201014_112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650105"/>
            <a:ext cx="2522699" cy="336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115616" y="765175"/>
            <a:ext cx="6984776" cy="1799729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10. </a:t>
            </a:r>
            <a:r>
              <a:rPr lang="ru-RU" sz="2000" dirty="0" smtClean="0">
                <a:solidFill>
                  <a:schemeClr val="tx2"/>
                </a:solidFill>
              </a:rPr>
              <a:t>Делаем мордочку.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tx2"/>
                </a:solidFill>
              </a:rPr>
              <a:t>Стеком намечаем на голове место </a:t>
            </a:r>
            <a:r>
              <a:rPr lang="ru-RU" sz="2000" dirty="0" smtClean="0">
                <a:solidFill>
                  <a:schemeClr val="tx2"/>
                </a:solidFill>
              </a:rPr>
              <a:t>для</a:t>
            </a:r>
            <a:r>
              <a:rPr lang="ru-RU" sz="2000" dirty="0" smtClean="0">
                <a:solidFill>
                  <a:schemeClr val="tx2"/>
                </a:solidFill>
              </a:rPr>
              <a:t> глаз. </a:t>
            </a:r>
            <a:r>
              <a:rPr lang="ru-RU" sz="2000" dirty="0" smtClean="0">
                <a:solidFill>
                  <a:schemeClr val="tx2"/>
                </a:solidFill>
              </a:rPr>
              <a:t>Берем тесто и катаем два очень маленьких шарика это и будут глазки. Смачиваем водой место, которое наметили и прикрепляем шарики.  Берем маленький кусочек теста из него делаем овал это будет нос.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13315" name="Picture 3" descr="C:\Users\HP\Desktop\кот\IMG_20201014_11220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39358" y="3166067"/>
            <a:ext cx="32652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HP\Desktop\кот\IMG_20201014_112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48101" y="3067992"/>
            <a:ext cx="3360371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5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1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7869" y="620689"/>
            <a:ext cx="6614531" cy="1629244"/>
          </a:xfrm>
        </p:spPr>
        <p:txBody>
          <a:bodyPr>
            <a:normAutofit/>
          </a:bodyPr>
          <a:lstStyle/>
          <a:p>
            <a:r>
              <a:rPr lang="ru-RU" dirty="0" smtClean="0"/>
              <a:t>11. Сформировываем еще два маленьких шарика. Опускаем их на плоскость и прикрепляем на мордочку кота, предварительно смачивая водой место соединения. Это щечки кота.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10669" y="1124745"/>
            <a:ext cx="2944368" cy="115212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 descr="C:\Users\HP\Desktop\кот\IMG_20201014_11245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7649" y="3494892"/>
            <a:ext cx="3023418" cy="226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HP\Desktop\кот\IMG_20201014_11251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31196" y="2731117"/>
            <a:ext cx="2629100" cy="19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P\Desktop\кот\IMG_20201014_1125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29124" y="4019950"/>
            <a:ext cx="2423352" cy="181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HP\Desktop\кот\IMG_20201014_1125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82717" y="2516776"/>
            <a:ext cx="2134741" cy="160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4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7" y="692696"/>
            <a:ext cx="6624736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12.На щечках при помощи стека, зубочистки или обратной стороны кисти проделаем отверстия </a:t>
            </a:r>
            <a:r>
              <a:rPr lang="ru-RU" dirty="0" smtClean="0"/>
              <a:t>-</a:t>
            </a:r>
            <a:r>
              <a:rPr lang="ru-RU" dirty="0" smtClean="0"/>
              <a:t>имитация усов.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32040" y="2132856"/>
            <a:ext cx="2944368" cy="822960"/>
          </a:xfrm>
        </p:spPr>
        <p:txBody>
          <a:bodyPr/>
          <a:lstStyle/>
          <a:p>
            <a:endParaRPr lang="ru-RU"/>
          </a:p>
        </p:txBody>
      </p:sp>
      <p:pic>
        <p:nvPicPr>
          <p:cNvPr id="17410" name="Picture 2" descr="C:\Users\HP\Desktop\кот\IMG_20201014_1126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44010" y="2455923"/>
            <a:ext cx="4032445" cy="30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HP\Desktop\кот\IMG_20201014_11270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567" y="2348879"/>
            <a:ext cx="4032449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45928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692696"/>
            <a:ext cx="7128791" cy="15841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13. Хвост. Берем небольшой кусочек теста из него моделируем тоненький жгут. Обозначаем место прикрепления хвоста ,его смачиваем водой и прикрепляем жгут. Придаем форму хвосту. Можно пофантазировать!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10669" y="1268761"/>
            <a:ext cx="2944368" cy="100811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4" name="Picture 2" descr="C:\Users\HP\Desktop\кот\IMG_20201014_1128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7488" y="2781026"/>
            <a:ext cx="3457170" cy="259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HP\Desktop\кот\IMG_20201014_11293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89512" y="2735808"/>
            <a:ext cx="3671491" cy="275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6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7869" y="692696"/>
            <a:ext cx="6542523" cy="1656184"/>
          </a:xfrm>
        </p:spPr>
        <p:txBody>
          <a:bodyPr>
            <a:normAutofit/>
          </a:bodyPr>
          <a:lstStyle/>
          <a:p>
            <a:r>
              <a:rPr lang="ru-RU" dirty="0" smtClean="0"/>
              <a:t>14. </a:t>
            </a:r>
            <a:r>
              <a:rPr lang="ru-RU" dirty="0" smtClean="0"/>
              <a:t> </a:t>
            </a:r>
            <a:r>
              <a:rPr lang="ru-RU" dirty="0" smtClean="0"/>
              <a:t>Д</a:t>
            </a:r>
            <a:r>
              <a:rPr lang="ru-RU" dirty="0" smtClean="0"/>
              <a:t>ля завершения  нашей работы и </a:t>
            </a:r>
            <a:r>
              <a:rPr lang="ru-RU" dirty="0" smtClean="0"/>
              <a:t>оформления </a:t>
            </a:r>
            <a:r>
              <a:rPr lang="ru-RU" dirty="0" smtClean="0"/>
              <a:t>композиции  можно изобразить траву. Раскатываем жгут, опускаем на плоскость. При помощи стека имитируем травинки.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HP\Desktop\кот\IMG_20201014_1131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461864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P\Desktop\кот\IMG_20201014_11324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9876" y="2897038"/>
            <a:ext cx="3233142" cy="242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P\Desktop\кот\IMG_20201014_1135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6"/>
            <a:ext cx="2403387" cy="320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2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Вот  такие получаются наши котики. </a:t>
            </a:r>
            <a:endParaRPr lang="ru-RU" dirty="0"/>
          </a:p>
        </p:txBody>
      </p:sp>
      <p:pic>
        <p:nvPicPr>
          <p:cNvPr id="21508" name="Picture 4" descr="C:\Users\HP\Desktop\кот\IMG_20201016_15212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7502" y="166881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HP\Desktop\кот\IMG_20201016_15214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33306" y="4572176"/>
            <a:ext cx="1911149" cy="143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P\Desktop\кот\IMG_20201016_152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31103" y="1640802"/>
            <a:ext cx="2976332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P\Desktop\кот\IMG_20201016_1522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71596" y="2445993"/>
            <a:ext cx="3081161" cy="231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P\Desktop\кот\IMG_20201016_1522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27552" y="4443115"/>
            <a:ext cx="2448304" cy="18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2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8448" y="692696"/>
            <a:ext cx="3200400" cy="5256584"/>
          </a:xfrm>
        </p:spPr>
        <p:txBody>
          <a:bodyPr>
            <a:normAutofit lnSpcReduction="10000"/>
          </a:bodyPr>
          <a:lstStyle/>
          <a:p>
            <a:endParaRPr lang="ru-RU" sz="2600" dirty="0" smtClean="0"/>
          </a:p>
          <a:p>
            <a:r>
              <a:rPr lang="ru-RU" sz="2600" dirty="0" smtClean="0"/>
              <a:t>Кошки </a:t>
            </a:r>
            <a:r>
              <a:rPr lang="ru-RU" sz="2600" dirty="0"/>
              <a:t>могут лечить своего хозяина, забирая его негативную энергию. В семье, где живет кошка энергетическая атмосфера лучше.</a:t>
            </a:r>
          </a:p>
          <a:p>
            <a:r>
              <a:rPr lang="ru-RU" sz="2600" dirty="0"/>
              <a:t>А игрушечная кошка наделяет своего владельца </a:t>
            </a:r>
            <a:r>
              <a:rPr lang="ru-RU" sz="2600" dirty="0" smtClean="0"/>
              <a:t>интуицией.</a:t>
            </a:r>
            <a:endParaRPr lang="ru-RU" sz="2600" dirty="0"/>
          </a:p>
          <a:p>
            <a:endParaRPr lang="ru-RU" dirty="0"/>
          </a:p>
        </p:txBody>
      </p:sp>
      <p:pic>
        <p:nvPicPr>
          <p:cNvPr id="1026" name="Picture 2" descr="C:\Users\User\Desktop\images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38" y="3717033"/>
            <a:ext cx="2348829" cy="21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28" y="3458744"/>
            <a:ext cx="164782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Без назван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04" y="692696"/>
            <a:ext cx="3456384" cy="276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0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28994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Желаю создать интересные, творческие и креативные работы!!!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Всем успеха!!!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948409c6b0dc57c41a13c12f059ae5d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97052"/>
            <a:ext cx="3488432" cy="21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8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Лепка фигурки кота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1 год обучения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652120" y="2420888"/>
            <a:ext cx="2211720" cy="33036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Сегодня мы учимся лепить фигурку кота из жгутов.</a:t>
            </a:r>
          </a:p>
          <a:p>
            <a:pPr marL="0" indent="0">
              <a:buNone/>
            </a:pP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  <a:p>
            <a:endParaRPr lang="ru-RU" sz="1100" dirty="0"/>
          </a:p>
        </p:txBody>
      </p:sp>
      <p:pic>
        <p:nvPicPr>
          <p:cNvPr id="2050" name="Picture 2" descr="C:\Users\HP\Desktop\кот\MHC_-CgFvT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4680520" cy="350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5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836713"/>
            <a:ext cx="6965245" cy="4320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Немного истории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403648" y="1484784"/>
            <a:ext cx="6412429" cy="475252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Кошка животное мифическое и магическое. </a:t>
            </a:r>
            <a:r>
              <a:rPr lang="ru-RU" dirty="0" smtClean="0"/>
              <a:t>В Древнем </a:t>
            </a:r>
            <a:r>
              <a:rPr lang="ru-RU" dirty="0"/>
              <a:t>Египте существовал культ кошки. Ее почитали как божество и олицетворяли с радостью.</a:t>
            </a:r>
          </a:p>
          <a:p>
            <a:r>
              <a:rPr lang="ru-RU" dirty="0"/>
              <a:t>На </a:t>
            </a:r>
            <a:r>
              <a:rPr lang="ru-RU" dirty="0" smtClean="0"/>
              <a:t>Руси </a:t>
            </a:r>
            <a:r>
              <a:rPr lang="ru-RU" dirty="0"/>
              <a:t>существовал обычай в новый дом впускать сначала кошку, а затем уже входить хозяевам. Считали, что так кошка приносит в дом счастье.</a:t>
            </a:r>
          </a:p>
          <a:p>
            <a:r>
              <a:rPr lang="ru-RU" dirty="0"/>
              <a:t>В Японии почти в каждом доме есть статуэтка кошки с поднятой лапой, которая по поверью приносит счастье.</a:t>
            </a:r>
          </a:p>
          <a:p>
            <a:r>
              <a:rPr lang="ru-RU" dirty="0"/>
              <a:t>Китайцы тоже считают, что она помогает человеку, защищает его дом от злых духов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4578" name="Picture 2" descr="C:\Users\HP\Desktop\93054180_kotiki__16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6" y="1196752"/>
            <a:ext cx="1630340" cy="98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HP\Desktop\93054229_large_kotiki__65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816" y="393305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Что нужно для работы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492895"/>
            <a:ext cx="6196405" cy="3230173"/>
          </a:xfrm>
        </p:spPr>
        <p:txBody>
          <a:bodyPr/>
          <a:lstStyle/>
          <a:p>
            <a:r>
              <a:rPr lang="ru-RU" dirty="0" smtClean="0"/>
              <a:t>Соленое тесто;</a:t>
            </a:r>
          </a:p>
          <a:p>
            <a:r>
              <a:rPr lang="ru-RU" dirty="0" smtClean="0"/>
              <a:t>Доска для лепки;</a:t>
            </a:r>
          </a:p>
          <a:p>
            <a:r>
              <a:rPr lang="ru-RU" dirty="0" smtClean="0"/>
              <a:t>Стек;</a:t>
            </a:r>
          </a:p>
          <a:p>
            <a:r>
              <a:rPr lang="ru-RU" dirty="0" smtClean="0"/>
              <a:t>Вода;</a:t>
            </a:r>
          </a:p>
          <a:p>
            <a:r>
              <a:rPr lang="ru-RU" dirty="0" smtClean="0"/>
              <a:t>Кисти для воды </a:t>
            </a:r>
            <a:r>
              <a:rPr lang="ru-RU" dirty="0" smtClean="0"/>
              <a:t>;</a:t>
            </a:r>
          </a:p>
          <a:p>
            <a:r>
              <a:rPr lang="ru-RU" dirty="0" smtClean="0"/>
              <a:t>Зубочистки.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HP\Desktop\IMG_20201008_134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470690" y="2703900"/>
            <a:ext cx="4042055" cy="27559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44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5"/>
          </a:xfrm>
        </p:spPr>
        <p:txBody>
          <a:bodyPr/>
          <a:lstStyle/>
          <a:p>
            <a:r>
              <a:rPr lang="ru-RU" dirty="0" smtClean="0"/>
              <a:t>Первый этап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971601" y="1772816"/>
            <a:ext cx="3525790" cy="116970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1. Начинаем моделировать туловище кота. Взяв кусок теста катаем шар и из него формируем  длинный жгут.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16016" y="1844824"/>
            <a:ext cx="3384376" cy="864096"/>
          </a:xfrm>
        </p:spPr>
        <p:txBody>
          <a:bodyPr/>
          <a:lstStyle/>
          <a:p>
            <a:r>
              <a:rPr lang="ru-RU" dirty="0" smtClean="0"/>
              <a:t>Таких жгутов нужно сделать два.</a:t>
            </a:r>
            <a:endParaRPr lang="ru-RU" dirty="0"/>
          </a:p>
        </p:txBody>
      </p:sp>
      <p:pic>
        <p:nvPicPr>
          <p:cNvPr id="3074" name="Picture 2" descr="C:\Users\HP\Desktop\кот\IMG_20201005_1449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3" y="3140968"/>
            <a:ext cx="3659436" cy="274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\Desktop\images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68" y="3140968"/>
            <a:ext cx="36531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23515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557869" y="908720"/>
            <a:ext cx="2939521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 2. Из одного жгута формируем туловище кота. 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910669" y="692696"/>
            <a:ext cx="2944368" cy="201622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3. Таким же образом накладываем второй жгут сверху на первый</a:t>
            </a:r>
            <a:r>
              <a:rPr lang="ru-RU" dirty="0" smtClean="0"/>
              <a:t>.  </a:t>
            </a:r>
            <a:r>
              <a:rPr lang="ru-RU" dirty="0" smtClean="0"/>
              <a:t>Концы жгутов внизу немного обрезаем, чтобы было ровно.</a:t>
            </a:r>
            <a:endParaRPr lang="ru-RU" dirty="0"/>
          </a:p>
        </p:txBody>
      </p:sp>
      <p:pic>
        <p:nvPicPr>
          <p:cNvPr id="4098" name="Picture 2" descr="C:\Users\HP\Desktop\кот\IMG_20201014_1110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95177" y="2707299"/>
            <a:ext cx="4019477" cy="301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HP\Desktop\кот\IMG_20201014_11121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584003" y="3212006"/>
            <a:ext cx="33603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2915816" y="2420888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1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15617" y="764704"/>
            <a:ext cx="3381774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4. Места соединения жгутов между собой обязательно смачиваем водой!!!!!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32040" y="692696"/>
            <a:ext cx="2944368" cy="15841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5. Приступаем к моделированию головы кота. Катаем шар небольшого размера.</a:t>
            </a:r>
            <a:endParaRPr lang="ru-RU" dirty="0"/>
          </a:p>
        </p:txBody>
      </p:sp>
      <p:pic>
        <p:nvPicPr>
          <p:cNvPr id="10" name="Picture 6" descr="C:\Users\HP\Desktop\кот\IMG_20201014_11125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29564" y="2762926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HP\Desktop\кот\IMG_20201014_11140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07970" y="2853797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5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11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836712"/>
            <a:ext cx="3525790" cy="1440160"/>
          </a:xfrm>
        </p:spPr>
        <p:txBody>
          <a:bodyPr/>
          <a:lstStyle/>
          <a:p>
            <a:r>
              <a:rPr lang="ru-RU" dirty="0" smtClean="0"/>
              <a:t>6.Опускаем  наш шар на плоскость легким нажатием ладошки.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10668" y="1268761"/>
            <a:ext cx="3333739" cy="576063"/>
          </a:xfrm>
        </p:spPr>
        <p:txBody>
          <a:bodyPr/>
          <a:lstStyle/>
          <a:p>
            <a:r>
              <a:rPr lang="ru-RU" dirty="0" smtClean="0"/>
              <a:t>Вот что получилось.</a:t>
            </a:r>
            <a:endParaRPr lang="ru-RU" dirty="0"/>
          </a:p>
        </p:txBody>
      </p:sp>
      <p:pic>
        <p:nvPicPr>
          <p:cNvPr id="7" name="Picture 3" descr="C:\Users\HP\Desktop\кот\IMG_20201014_1114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98014" y="2438890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HP\Desktop\кот\IMG_20201014_11144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492896"/>
            <a:ext cx="432047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5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5" y="692696"/>
            <a:ext cx="3669806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7. Прикрепляем голову к туловищу, предварительно смочив водой место скрепления.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10669" y="980727"/>
            <a:ext cx="2944368" cy="792089"/>
          </a:xfrm>
        </p:spPr>
        <p:txBody>
          <a:bodyPr>
            <a:normAutofit/>
          </a:bodyPr>
          <a:lstStyle/>
          <a:p>
            <a:r>
              <a:rPr lang="ru-RU" dirty="0" smtClean="0"/>
              <a:t>Вот так!</a:t>
            </a:r>
            <a:endParaRPr lang="ru-RU" dirty="0"/>
          </a:p>
        </p:txBody>
      </p:sp>
      <p:pic>
        <p:nvPicPr>
          <p:cNvPr id="9218" name="Picture 2" descr="C:\Users\HP\Desktop\кот\IMG_20201014_1116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2461" y="2646011"/>
            <a:ext cx="4105241" cy="30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P\Desktop\кот\IMG_20201014_11163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1378" y="2323479"/>
            <a:ext cx="4405294" cy="33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4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516</TotalTime>
  <Words>516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Кнопка</vt:lpstr>
      <vt:lpstr>КОТИК</vt:lpstr>
      <vt:lpstr>Лепка фигурки кота 1 год обучения</vt:lpstr>
      <vt:lpstr>Немного истории</vt:lpstr>
      <vt:lpstr>Что нужно для работы</vt:lpstr>
      <vt:lpstr>Первый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Вот  такие получаются наши котики. </vt:lpstr>
      <vt:lpstr>Презентация PowerPoint</vt:lpstr>
      <vt:lpstr>Желаю создать интересные, творческие и креативные работы!!!  Всем успеха!!!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КОТИКИ</dc:title>
  <dc:creator>HP</dc:creator>
  <cp:lastModifiedBy>User</cp:lastModifiedBy>
  <cp:revision>32</cp:revision>
  <dcterms:created xsi:type="dcterms:W3CDTF">2020-10-19T07:19:07Z</dcterms:created>
  <dcterms:modified xsi:type="dcterms:W3CDTF">2020-10-19T17:00:36Z</dcterms:modified>
</cp:coreProperties>
</file>