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7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2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3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8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5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86C5-F6EC-4811-BBBA-C615F04B1A9A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C864-C535-44B3-BECB-A3FD83DE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Прямоугольник 3"/>
          <p:cNvSpPr/>
          <p:nvPr/>
        </p:nvSpPr>
        <p:spPr>
          <a:xfrm>
            <a:off x="292974" y="1540173"/>
            <a:ext cx="1160606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«Музыкальная </a:t>
            </a:r>
            <a:r>
              <a:rPr lang="ru-RU" sz="7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шкатулка»</a:t>
            </a:r>
            <a:endParaRPr lang="ru-RU" sz="7000" b="1" cap="none" spc="0" dirty="0">
              <a:ln w="6600">
                <a:solidFill>
                  <a:srgbClr val="7030A0"/>
                </a:solidFill>
                <a:prstDash val="solid"/>
              </a:ln>
              <a:solidFill>
                <a:srgbClr val="FF66CC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19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Какое название носит специальная рождественская песня?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Частушка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Веснянка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Колядка</a:t>
            </a:r>
          </a:p>
        </p:txBody>
      </p:sp>
    </p:spTree>
    <p:extLst>
      <p:ext uri="{BB962C8B-B14F-4D97-AF65-F5344CB8AC3E}">
        <p14:creationId xmlns:p14="http://schemas.microsoft.com/office/powerpoint/2010/main" val="21218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Отмечая этот праздник, наши предки в песнях славили весну.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Масленица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Покров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Рождество</a:t>
            </a:r>
          </a:p>
        </p:txBody>
      </p:sp>
    </p:spTree>
    <p:extLst>
      <p:ext uri="{BB962C8B-B14F-4D97-AF65-F5344CB8AC3E}">
        <p14:creationId xmlns:p14="http://schemas.microsoft.com/office/powerpoint/2010/main" val="3190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Назовите музыкальный инструмент, который владел Садко.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Бубен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Рожок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Гусли</a:t>
            </a:r>
          </a:p>
        </p:txBody>
      </p:sp>
    </p:spTree>
    <p:extLst>
      <p:ext uri="{BB962C8B-B14F-4D97-AF65-F5344CB8AC3E}">
        <p14:creationId xmlns:p14="http://schemas.microsoft.com/office/powerpoint/2010/main" val="18412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Какие песни в старину исполнялись под звучание гуслей?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Былины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Колядки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Частушки</a:t>
            </a:r>
          </a:p>
        </p:txBody>
      </p:sp>
    </p:spTree>
    <p:extLst>
      <p:ext uri="{BB962C8B-B14F-4D97-AF65-F5344CB8AC3E}">
        <p14:creationId xmlns:p14="http://schemas.microsoft.com/office/powerpoint/2010/main" val="17492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Какой из перечисленных писателей и поэтов был одним из первых собирателей русских песен?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Тургенев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Пушкин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Лермонтов</a:t>
            </a:r>
          </a:p>
        </p:txBody>
      </p:sp>
    </p:spTree>
    <p:extLst>
      <p:ext uri="{BB962C8B-B14F-4D97-AF65-F5344CB8AC3E}">
        <p14:creationId xmlns:p14="http://schemas.microsoft.com/office/powerpoint/2010/main" val="406622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6" name="Прямоугольник: скругленные углы 5"/>
          <p:cNvSpPr/>
          <p:nvPr/>
        </p:nvSpPr>
        <p:spPr>
          <a:xfrm>
            <a:off x="1988190" y="1492090"/>
            <a:ext cx="7139032" cy="2817973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Источник: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С. Г. Губина «Музыкальная игра» // </a:t>
            </a:r>
            <a:r>
              <a:rPr lang="ru-RU" sz="3000" b="1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ПедСовет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№1, 2016.</a:t>
            </a:r>
          </a:p>
        </p:txBody>
      </p:sp>
    </p:spTree>
    <p:extLst>
      <p:ext uri="{BB962C8B-B14F-4D97-AF65-F5344CB8AC3E}">
        <p14:creationId xmlns:p14="http://schemas.microsoft.com/office/powerpoint/2010/main" val="204630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Не играет фортепиано,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Нет ни скрипки, ни баяна.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Потому что пела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Наша группа…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Анданте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Аллегро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А капелла</a:t>
            </a:r>
          </a:p>
        </p:txBody>
      </p:sp>
    </p:spTree>
    <p:extLst>
      <p:ext uri="{BB962C8B-B14F-4D97-AF65-F5344CB8AC3E}">
        <p14:creationId xmlns:p14="http://schemas.microsoft.com/office/powerpoint/2010/main" val="11930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Название этого музыкального инструмента произошло от слова «жалость».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Сопелка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Жалейка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Рожок</a:t>
            </a:r>
          </a:p>
        </p:txBody>
      </p:sp>
    </p:spTree>
    <p:extLst>
      <p:ext uri="{BB962C8B-B14F-4D97-AF65-F5344CB8AC3E}">
        <p14:creationId xmlns:p14="http://schemas.microsoft.com/office/powerpoint/2010/main" val="26911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Назовите музыкальный инструмент, который у каждого человека всегда с собой.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Балалайка 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Баян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Голос</a:t>
            </a:r>
          </a:p>
        </p:txBody>
      </p:sp>
    </p:spTree>
    <p:extLst>
      <p:ext uri="{BB962C8B-B14F-4D97-AF65-F5344CB8AC3E}">
        <p14:creationId xmlns:p14="http://schemas.microsoft.com/office/powerpoint/2010/main" val="274164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Что в праздник Троицы девушки с пением украшали ветками березы?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Крышу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Крыльцо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Колодец</a:t>
            </a:r>
          </a:p>
        </p:txBody>
      </p:sp>
    </p:spTree>
    <p:extLst>
      <p:ext uri="{BB962C8B-B14F-4D97-AF65-F5344CB8AC3E}">
        <p14:creationId xmlns:p14="http://schemas.microsoft.com/office/powerpoint/2010/main" val="16024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Назовите прибор, с помощью которого в старину слушали музыку.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Магнитофон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Граммофон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Телефон</a:t>
            </a:r>
          </a:p>
        </p:txBody>
      </p:sp>
    </p:spTree>
    <p:extLst>
      <p:ext uri="{BB962C8B-B14F-4D97-AF65-F5344CB8AC3E}">
        <p14:creationId xmlns:p14="http://schemas.microsoft.com/office/powerpoint/2010/main" val="5413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 называется русский танец в кругу?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Яблочко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Барыня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Хоровод</a:t>
            </a:r>
          </a:p>
        </p:txBody>
      </p:sp>
    </p:spTree>
    <p:extLst>
      <p:ext uri="{BB962C8B-B14F-4D97-AF65-F5344CB8AC3E}">
        <p14:creationId xmlns:p14="http://schemas.microsoft.com/office/powerpoint/2010/main" val="42854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5142452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Продолжите стихотворение: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День рожденья отмечай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Песней русской …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«Каравай»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«Запевай»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«Поздравляй»</a:t>
            </a:r>
          </a:p>
        </p:txBody>
      </p:sp>
    </p:spTree>
    <p:extLst>
      <p:ext uri="{BB962C8B-B14F-4D97-AF65-F5344CB8AC3E}">
        <p14:creationId xmlns:p14="http://schemas.microsoft.com/office/powerpoint/2010/main" val="12401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Какую песню пела мама своему ребенку перед сном?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Потешку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Закличку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Колыбельную</a:t>
            </a:r>
          </a:p>
        </p:txBody>
      </p:sp>
    </p:spTree>
    <p:extLst>
      <p:ext uri="{BB962C8B-B14F-4D97-AF65-F5344CB8AC3E}">
        <p14:creationId xmlns:p14="http://schemas.microsoft.com/office/powerpoint/2010/main" val="354468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216</Words>
  <Application>Microsoft Office PowerPoint</Application>
  <PresentationFormat>Произвольный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Пользователь</cp:lastModifiedBy>
  <cp:revision>4</cp:revision>
  <dcterms:created xsi:type="dcterms:W3CDTF">2016-10-13T06:07:39Z</dcterms:created>
  <dcterms:modified xsi:type="dcterms:W3CDTF">2022-02-08T05:28:10Z</dcterms:modified>
</cp:coreProperties>
</file>