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autoCompressPictures="0">
  <p:sldMasterIdLst>
    <p:sldMasterId id="2147483876" r:id="rId4"/>
  </p:sldMasterIdLst>
  <p:notesMasterIdLst>
    <p:notesMasterId r:id="rId14"/>
  </p:notesMasterIdLst>
  <p:handoutMasterIdLst>
    <p:handoutMasterId r:id="rId15"/>
  </p:handoutMasterIdLst>
  <p:sldIdLst>
    <p:sldId id="256" r:id="rId5"/>
    <p:sldId id="257" r:id="rId6"/>
    <p:sldId id="261" r:id="rId7"/>
    <p:sldId id="262" r:id="rId8"/>
    <p:sldId id="263" r:id="rId9"/>
    <p:sldId id="266" r:id="rId10"/>
    <p:sldId id="264" r:id="rId11"/>
    <p:sldId id="267" r:id="rId12"/>
    <p:sldId id="260" r:id="rId13"/>
  </p:sldIdLst>
  <p:sldSz cx="12192000" cy="6858000"/>
  <p:notesSz cx="6858000" cy="9144000"/>
  <p:defaultTextStyle>
    <a:defPPr rtl="0"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9" d="100"/>
          <a:sy n="89" d="100"/>
        </p:scale>
        <p:origin x="3012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="" xmlns:a16="http://schemas.microsoft.com/office/drawing/2014/main" id="{507F5E8A-7644-4F50-8F72-65ACF32117F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>
            <a:extLst>
              <a:ext uri="{FF2B5EF4-FFF2-40B4-BE49-F238E27FC236}">
                <a16:creationId xmlns="" xmlns:a16="http://schemas.microsoft.com/office/drawing/2014/main" id="{B9DCDCD0-354A-49BC-A226-7D5CC21010AD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116812-4D2D-4760-866C-F892236C4F47}" type="datetimeFigureOut">
              <a:rPr lang="ru-RU" smtClean="0"/>
              <a:t>30.10.2020</a:t>
            </a:fld>
            <a:endParaRPr lang="ru-RU" dirty="0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="" xmlns:a16="http://schemas.microsoft.com/office/drawing/2014/main" id="{71336EB4-ECFE-49E4-9287-BE0DE1E26C8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4166A689-4E7C-4F2C-B9D4-329FC84CBD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7FA7011-838B-4A9D-BF4C-3344F3C5A49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9614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59992A-4692-44E1-A0C3-98762478A495}" type="datetimeFigureOut">
              <a:rPr lang="ru-RU" smtClean="0"/>
              <a:t>30.10.2020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0113A-B59B-4D8C-B30C-BFAF7453006C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274123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14082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29901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43097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947348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13087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831247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9432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51834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60113A-B59B-4D8C-B30C-BFAF7453006C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57934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0" anchor="b">
            <a:normAutofit/>
          </a:bodyPr>
          <a:lstStyle>
            <a:lvl1pPr algn="ctr">
              <a:lnSpc>
                <a:spcPct val="85000"/>
              </a:lnSpc>
              <a:defRPr sz="7200" b="1" cap="all" baseline="0"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Подзаголовок 2"/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0">
            <a:normAutofit/>
          </a:bodyPr>
          <a:lstStyle>
            <a:lvl1pPr marL="0" indent="0" algn="ctr">
              <a:buNone/>
              <a:defRPr sz="2200">
                <a:solidFill>
                  <a:srgbClr val="FFFFFF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ru-RU" noProof="0" smtClean="0"/>
              <a:t>Образец подзаголовка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BC621F53-42F1-4162-B336-26DCEE8C78C6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8" name="Прямая соединительная линия 7"/>
          <p:cNvCxnSpPr/>
          <p:nvPr/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CB4E175-9C2C-4C83-9CCB-1EE79023B6BD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 1"/>
          <p:cNvSpPr>
            <a:spLocks noGrp="1"/>
          </p:cNvSpPr>
          <p:nvPr>
            <p:ph type="title" orient="vert"/>
          </p:nvPr>
        </p:nvSpPr>
        <p:spPr>
          <a:xfrm>
            <a:off x="8724900" y="762000"/>
            <a:ext cx="2324100" cy="5410200"/>
          </a:xfrm>
        </p:spPr>
        <p:txBody>
          <a:bodyPr vert="eaVert"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Вертикальный текст 2"/>
          <p:cNvSpPr>
            <a:spLocks noGrp="1"/>
          </p:cNvSpPr>
          <p:nvPr>
            <p:ph type="body" orient="vert" idx="1"/>
          </p:nvPr>
        </p:nvSpPr>
        <p:spPr>
          <a:xfrm>
            <a:off x="1143000" y="762000"/>
            <a:ext cx="7429500" cy="5410200"/>
          </a:xfrm>
        </p:spPr>
        <p:txBody>
          <a:bodyPr vert="eaVert"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517F1C-F724-4DFD-84E7-B0A8A15DA9AC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55E9043-9D87-468C-B209-BBE6FB22E4FD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06424" y="1173575"/>
            <a:ext cx="9966960" cy="2926080"/>
          </a:xfrm>
        </p:spPr>
        <p:txBody>
          <a:bodyPr rtlCol="0" anchor="b">
            <a:noAutofit/>
          </a:bodyPr>
          <a:lstStyle>
            <a:lvl1pPr algn="ctr">
              <a:lnSpc>
                <a:spcPct val="85000"/>
              </a:lnSpc>
              <a:defRPr sz="7200" b="0" cap="all" baseline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709928" y="4154520"/>
            <a:ext cx="8769096" cy="1363806"/>
          </a:xfrm>
        </p:spPr>
        <p:txBody>
          <a:bodyPr rtlCol="0" anchor="t">
            <a:normAutofit/>
          </a:bodyPr>
          <a:lstStyle>
            <a:lvl1pPr marL="0" indent="0" algn="ctr">
              <a:buNone/>
              <a:defRPr sz="2200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Дата 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F90436A-6E7E-4CBA-928F-75534163B5FD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  <p:cxnSp>
        <p:nvCxnSpPr>
          <p:cNvPr id="7" name="Прямая соединительная линия 6"/>
          <p:cNvCxnSpPr/>
          <p:nvPr/>
        </p:nvCxnSpPr>
        <p:spPr>
          <a:xfrm>
            <a:off x="1981200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 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 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sz="half" idx="1"/>
          </p:nvPr>
        </p:nvSpPr>
        <p:spPr>
          <a:xfrm>
            <a:off x="1143000" y="2057399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6267612" y="2057400"/>
            <a:ext cx="4754880" cy="402336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6B747CA-7290-4C9C-985A-A6536F935AE6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 9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01511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4" name="Объект 3"/>
          <p:cNvSpPr>
            <a:spLocks noGrp="1"/>
          </p:cNvSpPr>
          <p:nvPr>
            <p:ph sz="half" idx="2"/>
          </p:nvPr>
        </p:nvSpPr>
        <p:spPr>
          <a:xfrm>
            <a:off x="1143000" y="2721483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5" name="Текст 4"/>
          <p:cNvSpPr>
            <a:spLocks noGrp="1"/>
          </p:cNvSpPr>
          <p:nvPr>
            <p:ph type="body" sz="quarter" idx="3"/>
          </p:nvPr>
        </p:nvSpPr>
        <p:spPr>
          <a:xfrm>
            <a:off x="6269173" y="1999032"/>
            <a:ext cx="4754880" cy="777240"/>
          </a:xfrm>
        </p:spPr>
        <p:txBody>
          <a:bodyPr rtlCol="0" anchor="ctr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6" name="Объект 5"/>
          <p:cNvSpPr>
            <a:spLocks noGrp="1"/>
          </p:cNvSpPr>
          <p:nvPr>
            <p:ph sz="quarter" idx="4"/>
          </p:nvPr>
        </p:nvSpPr>
        <p:spPr>
          <a:xfrm>
            <a:off x="6269173" y="2719322"/>
            <a:ext cx="4754880" cy="3383280"/>
          </a:xfrm>
        </p:spPr>
        <p:txBody>
          <a:bodyPr rtlCol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7" name="Дата 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B3476CB-37AE-42E0-B083-5844E8E2A47B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8" name="Нижний колонтитул 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9" name="Номер слайда 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Дата 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A9BFC6D-26C7-447B-A29C-1CD48A44E0FC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4" name="Нижний колонтитул 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5" name="Номер слайда 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 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CF42ED9-3285-47FB-AD0C-01B700C3CF44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3" name="Нижний колонтитул 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4" name="Номер слайда 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Объект 2"/>
          <p:cNvSpPr>
            <a:spLocks noGrp="1"/>
          </p:cNvSpPr>
          <p:nvPr>
            <p:ph idx="1"/>
          </p:nvPr>
        </p:nvSpPr>
        <p:spPr>
          <a:xfrm>
            <a:off x="5852159" y="1097280"/>
            <a:ext cx="5212080" cy="4663440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  <a:p>
            <a:pPr lvl="1" rtl="0"/>
            <a:r>
              <a:rPr lang="ru-RU" noProof="0" smtClean="0"/>
              <a:t>Второй уровень</a:t>
            </a:r>
          </a:p>
          <a:p>
            <a:pPr lvl="2" rtl="0"/>
            <a:r>
              <a:rPr lang="ru-RU" noProof="0" smtClean="0"/>
              <a:t>Третий уровень</a:t>
            </a:r>
          </a:p>
          <a:p>
            <a:pPr lvl="3" rtl="0"/>
            <a:r>
              <a:rPr lang="ru-RU" noProof="0" smtClean="0"/>
              <a:t>Четвертый уровень</a:t>
            </a:r>
          </a:p>
          <a:p>
            <a:pPr lvl="4" rtl="0"/>
            <a:r>
              <a:rPr lang="ru-RU" noProof="0" smtClean="0"/>
              <a:t>Пятый уровень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301752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DABA011B-8444-433D-95F0-78252DAA1FDD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1097280"/>
            <a:ext cx="3931920" cy="1737360"/>
          </a:xfrm>
        </p:spPr>
        <p:txBody>
          <a:bodyPr rtlCol="0" anchor="b">
            <a:noAutofit/>
          </a:bodyPr>
          <a:lstStyle>
            <a:lvl1pPr>
              <a:lnSpc>
                <a:spcPct val="90000"/>
              </a:lnSpc>
              <a:defRPr sz="4000" b="0"/>
            </a:lvl1pPr>
          </a:lstStyle>
          <a:p>
            <a:pPr rtl="0"/>
            <a:r>
              <a:rPr lang="ru-RU" noProof="0" smtClean="0"/>
              <a:t>Образец заголовка</a:t>
            </a:r>
            <a:endParaRPr lang="ru-RU" noProof="0" dirty="0"/>
          </a:p>
        </p:txBody>
      </p:sp>
      <p:sp>
        <p:nvSpPr>
          <p:cNvPr id="3" name="Рисунок 2"/>
          <p:cNvSpPr>
            <a:spLocks noGrp="1" noChangeAspect="1"/>
          </p:cNvSpPr>
          <p:nvPr>
            <p:ph type="pic" idx="1" hasCustomPrompt="1"/>
          </p:nvPr>
        </p:nvSpPr>
        <p:spPr>
          <a:xfrm>
            <a:off x="5413248" y="1069847"/>
            <a:ext cx="6099048" cy="4800600"/>
          </a:xfrm>
        </p:spPr>
        <p:txBody>
          <a:bodyPr lIns="274320" tIns="182880" rtlCol="0" anchor="t"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ru-RU" noProof="0"/>
              <a:t>Щелкните значок, чтобы добавить изображение</a:t>
            </a:r>
            <a:endParaRPr lang="ru-RU" noProof="0" dirty="0"/>
          </a:p>
        </p:txBody>
      </p:sp>
      <p:sp>
        <p:nvSpPr>
          <p:cNvPr id="4" name="Текст 3"/>
          <p:cNvSpPr>
            <a:spLocks noGrp="1"/>
          </p:cNvSpPr>
          <p:nvPr>
            <p:ph type="body" sz="half" idx="2"/>
          </p:nvPr>
        </p:nvSpPr>
        <p:spPr>
          <a:xfrm>
            <a:off x="1143000" y="2834640"/>
            <a:ext cx="3931920" cy="2880360"/>
          </a:xfrm>
        </p:spPr>
        <p:txBody>
          <a:bodyPr rtlCol="0"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ru-RU" noProof="0" smtClean="0"/>
              <a:t>Образец текста</a:t>
            </a:r>
          </a:p>
        </p:txBody>
      </p:sp>
      <p:sp>
        <p:nvSpPr>
          <p:cNvPr id="5" name="Дата 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739BAAB-466B-435A-A753-FB026011CC84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6" name="Нижний колонтитул 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7" name="Номер слайда 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6D22F896-40B5-4ADD-8801-0D06FADFA095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 6"/>
          <p:cNvSpPr>
            <a:spLocks noChangeAspect="1"/>
          </p:cNvSpPr>
          <p:nvPr/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Текст 2"/>
          <p:cNvSpPr>
            <a:spLocks noGrp="1"/>
          </p:cNvSpPr>
          <p:nvPr>
            <p:ph type="body" idx="1"/>
          </p:nvPr>
        </p:nvSpPr>
        <p:spPr>
          <a:xfrm>
            <a:off x="1143000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Дата 3"/>
          <p:cNvSpPr>
            <a:spLocks noGrp="1"/>
          </p:cNvSpPr>
          <p:nvPr>
            <p:ph type="dt" sz="half" idx="2"/>
          </p:nvPr>
        </p:nvSpPr>
        <p:spPr>
          <a:xfrm>
            <a:off x="1142996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8E0918B6-8CEE-40C7-BF07-9AA0BD63B15D}" type="datetime1">
              <a:rPr lang="ru-RU" noProof="0" smtClean="0"/>
              <a:t>30.10.2020</a:t>
            </a:fld>
            <a:endParaRPr lang="ru-RU" noProof="0" dirty="0"/>
          </a:p>
        </p:txBody>
      </p:sp>
      <p:sp>
        <p:nvSpPr>
          <p:cNvPr id="5" name="Нижний колонтитул 4"/>
          <p:cNvSpPr>
            <a:spLocks noGrp="1"/>
          </p:cNvSpPr>
          <p:nvPr>
            <p:ph type="ftr" sz="quarter" idx="3"/>
          </p:nvPr>
        </p:nvSpPr>
        <p:spPr>
          <a:xfrm>
            <a:off x="394914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r>
              <a:rPr lang="ru-RU" noProof="0"/>
              <a:t>
              </a:t>
            </a:r>
            <a:endParaRPr lang="ru-RU" noProof="0" dirty="0"/>
          </a:p>
        </p:txBody>
      </p:sp>
      <p:sp>
        <p:nvSpPr>
          <p:cNvPr id="6" name="Номер слайда 5"/>
          <p:cNvSpPr>
            <a:spLocks noGrp="1"/>
          </p:cNvSpPr>
          <p:nvPr>
            <p:ph type="sldNum" sz="quarter" idx="4"/>
          </p:nvPr>
        </p:nvSpPr>
        <p:spPr>
          <a:xfrm>
            <a:off x="9329530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pPr rtl="0"/>
            <a:fld id="{6D22F896-40B5-4ADD-8801-0D06FADFA095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182880" algn="l" defTabSz="914400" rtl="0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Прямая соединительная линия 41">
            <a:extLst>
              <a:ext uri="{FF2B5EF4-FFF2-40B4-BE49-F238E27FC236}">
                <a16:creationId xmlns="" xmlns:a16="http://schemas.microsoft.com/office/drawing/2014/main" id="{63FED537-3AF1-4C36-9904-77B6A54D27B5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CxnSpPr>
        <p:spPr>
          <a:xfrm>
            <a:off x="1978660" y="5462458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79" y="3939779"/>
            <a:ext cx="9966960" cy="1325880"/>
          </a:xfrm>
        </p:spPr>
        <p:txBody>
          <a:bodyPr rtlCol="0">
            <a:normAutofit/>
          </a:bodyPr>
          <a:lstStyle/>
          <a:p>
            <a:pPr rtl="0"/>
            <a:r>
              <a:rPr lang="ru-RU" sz="4600" cap="none" dirty="0" smtClean="0"/>
              <a:t>Обустройство палатки изнутри</a:t>
            </a:r>
            <a:endParaRPr lang="ru-RU" sz="4600" cap="none" dirty="0"/>
          </a:p>
        </p:txBody>
      </p:sp>
      <p:sp>
        <p:nvSpPr>
          <p:cNvPr id="3" name="Подзаголовок 2">
            <a:extLst>
              <a:ext uri="{FF2B5EF4-FFF2-40B4-BE49-F238E27FC236}">
                <a16:creationId xmlns=""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5598293"/>
            <a:ext cx="8767860" cy="553690"/>
          </a:xfrm>
        </p:spPr>
        <p:txBody>
          <a:bodyPr rtlCol="0">
            <a:normAutofit/>
          </a:bodyPr>
          <a:lstStyle/>
          <a:p>
            <a:pPr rtl="0"/>
            <a:r>
              <a:rPr lang="ru-RU" sz="2000" dirty="0" smtClean="0"/>
              <a:t>Азбука туристско-бытовых навыков юного туриста</a:t>
            </a:r>
            <a:endParaRPr lang="ru-RU" sz="2000" dirty="0"/>
          </a:p>
        </p:txBody>
      </p:sp>
      <p:pic>
        <p:nvPicPr>
          <p:cNvPr id="1026" name="Picture 2" descr="https://upload.wikimedia.org/wikipedia/commons/5/5f/Camping_Tent_at_Doi_Angkhang_Mountain%2C_Chiangmai%2C_Thailan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4" b="7087"/>
          <a:stretch/>
        </p:blipFill>
        <p:spPr bwMode="auto">
          <a:xfrm>
            <a:off x="237492" y="296165"/>
            <a:ext cx="11711935" cy="358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upload.wikimedia.org/wikipedia/commons/5/5f/Camping_Tent_at_Doi_Angkhang_Mountain%2C_Chiangmai%2C_Thailan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1862" y="-164892"/>
            <a:ext cx="16145193" cy="10763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4050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4" y="305837"/>
            <a:ext cx="6681864" cy="1443269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dirty="0" smtClean="0"/>
              <a:t>Оборудование палатки на ночь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8542" y="1603947"/>
            <a:ext cx="7267798" cy="4901783"/>
          </a:xfrm>
        </p:spPr>
        <p:txBody>
          <a:bodyPr/>
          <a:lstStyle/>
          <a:p>
            <a:r>
              <a:rPr lang="ru-RU" b="1" i="1" dirty="0"/>
              <a:t>Вход</a:t>
            </a:r>
            <a:r>
              <a:rPr lang="ru-RU" dirty="0"/>
              <a:t> палатки желательно </a:t>
            </a:r>
            <a:r>
              <a:rPr lang="ru-RU" b="1" i="1" dirty="0"/>
              <a:t>располагать с подветренной стороны</a:t>
            </a:r>
            <a:r>
              <a:rPr lang="ru-RU" dirty="0"/>
              <a:t>. А само место для палатки следует очистить от мусора, веток и камней</a:t>
            </a:r>
            <a:r>
              <a:rPr lang="ru-RU" dirty="0" smtClean="0"/>
              <a:t>.</a:t>
            </a:r>
          </a:p>
          <a:p>
            <a:r>
              <a:rPr lang="ru-RU" dirty="0" smtClean="0"/>
              <a:t>Туристы </a:t>
            </a:r>
            <a:r>
              <a:rPr lang="ru-RU" dirty="0"/>
              <a:t>разбивают палатку и укладывают вещи, так чтобы было удобно ими </a:t>
            </a:r>
            <a:r>
              <a:rPr lang="ru-RU" dirty="0" smtClean="0"/>
              <a:t>пользоваться.</a:t>
            </a:r>
          </a:p>
          <a:p>
            <a:r>
              <a:rPr lang="ru-RU" dirty="0" smtClean="0"/>
              <a:t>Предметы личной гигиены лучше распределить </a:t>
            </a:r>
            <a:r>
              <a:rPr lang="ru-RU" dirty="0"/>
              <a:t>по внутренним карманам палатки. Сюда же во время ночлега можно сложить книгу, фонарик или </a:t>
            </a:r>
            <a:r>
              <a:rPr lang="ru-RU" dirty="0" smtClean="0"/>
              <a:t>нож</a:t>
            </a:r>
            <a:r>
              <a:rPr lang="ru-RU" dirty="0"/>
              <a:t>. Фонарик или светильник еще можно подвесить в центре палатки, за специальный крючок</a:t>
            </a:r>
            <a:r>
              <a:rPr lang="ru-RU" dirty="0" smtClean="0"/>
              <a:t>.</a:t>
            </a:r>
          </a:p>
          <a:p>
            <a:r>
              <a:rPr lang="ru-RU" dirty="0"/>
              <a:t>В </a:t>
            </a:r>
            <a:r>
              <a:rPr lang="ru-RU" dirty="0" smtClean="0"/>
              <a:t>месте, </a:t>
            </a:r>
            <a:r>
              <a:rPr lang="ru-RU" dirty="0"/>
              <a:t>где будут </a:t>
            </a:r>
            <a:r>
              <a:rPr lang="ru-RU" dirty="0" smtClean="0"/>
              <a:t>спать, </a:t>
            </a:r>
            <a:r>
              <a:rPr lang="ru-RU" dirty="0"/>
              <a:t>кладут </a:t>
            </a:r>
            <a:r>
              <a:rPr lang="ru-RU" b="1" i="1" dirty="0"/>
              <a:t>туристический коврик </a:t>
            </a:r>
            <a:r>
              <a:rPr lang="ru-RU" dirty="0"/>
              <a:t>или лапник. Сюда же можно добавить и </a:t>
            </a:r>
            <a:r>
              <a:rPr lang="ru-RU" b="1" i="1" dirty="0"/>
              <a:t>спальный мешок</a:t>
            </a:r>
            <a:r>
              <a:rPr lang="ru-RU" dirty="0"/>
              <a:t>. Рюкзаки обычно кладут в изголовье. </a:t>
            </a:r>
            <a:r>
              <a:rPr lang="ru-RU" dirty="0" smtClean="0"/>
              <a:t>Но, </a:t>
            </a:r>
            <a:r>
              <a:rPr lang="ru-RU" dirty="0"/>
              <a:t>если они не огромные и там остались только мягкие вещи.</a:t>
            </a:r>
          </a:p>
        </p:txBody>
      </p:sp>
      <p:pic>
        <p:nvPicPr>
          <p:cNvPr id="2050" name="Picture 2" descr="https://images.wallpaperscraft.ru/image/palatka_noch_kemping_127903_3648x5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4079200"/>
            <a:ext cx="7200000" cy="1039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wallpaperscraft.ru/image/palatka_noch_kemping_127903_3648x5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6340" y="418325"/>
            <a:ext cx="4215424" cy="60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4" y="305837"/>
            <a:ext cx="6681864" cy="1443269"/>
          </a:xfrm>
        </p:spPr>
        <p:txBody>
          <a:bodyPr rtlCol="0">
            <a:normAutofit/>
          </a:bodyPr>
          <a:lstStyle/>
          <a:p>
            <a:pPr rtl="0"/>
            <a:r>
              <a:rPr lang="ru-RU" sz="4000" b="1" dirty="0" smtClean="0"/>
              <a:t>Оборудование палатки на ночь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83434" y="2233534"/>
            <a:ext cx="6872141" cy="3492709"/>
          </a:xfrm>
        </p:spPr>
        <p:txBody>
          <a:bodyPr/>
          <a:lstStyle/>
          <a:p>
            <a:r>
              <a:rPr lang="ru-RU" b="1" i="1" dirty="0"/>
              <a:t>Обувь</a:t>
            </a:r>
            <a:r>
              <a:rPr lang="ru-RU" dirty="0"/>
              <a:t> в летнее время года оставляется </a:t>
            </a:r>
            <a:r>
              <a:rPr lang="ru-RU" b="1" i="1" dirty="0"/>
              <a:t>в предбаннике палатки</a:t>
            </a:r>
            <a:r>
              <a:rPr lang="ru-RU" dirty="0"/>
              <a:t>. В зимнее время часто или спят в </a:t>
            </a:r>
            <a:r>
              <a:rPr lang="ru-RU" dirty="0" smtClean="0"/>
              <a:t>обуви, </a:t>
            </a:r>
            <a:r>
              <a:rPr lang="ru-RU" dirty="0"/>
              <a:t>или кладут ее в спальник в ногах.</a:t>
            </a:r>
          </a:p>
          <a:p>
            <a:r>
              <a:rPr lang="ru-RU" dirty="0"/>
              <a:t>Различные котелки, миску, поварешки и прочую посуду можно развесить на сучках возле костра. Или же растянуть </a:t>
            </a:r>
            <a:r>
              <a:rPr lang="ru-RU" dirty="0" smtClean="0"/>
              <a:t>веревку, </a:t>
            </a:r>
            <a:r>
              <a:rPr lang="ru-RU" dirty="0"/>
              <a:t>на которую повесить несколько крючков из проволоки и на них повесить посуду. Но тут желательно, чтобы посуда была накрыта сверху тентом.</a:t>
            </a:r>
          </a:p>
          <a:p>
            <a:endParaRPr lang="ru-RU" dirty="0"/>
          </a:p>
        </p:txBody>
      </p:sp>
      <p:pic>
        <p:nvPicPr>
          <p:cNvPr id="2050" name="Picture 2" descr="https://images.wallpaperscraft.ru/image/palatka_noch_kemping_127903_3648x5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-24079200"/>
            <a:ext cx="7200000" cy="10397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wallpaperscraft.ru/image/palatka_noch_kemping_127903_3648x52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50" y="433315"/>
            <a:ext cx="4215424" cy="6087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765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3" y="305837"/>
            <a:ext cx="10369445" cy="1443269"/>
          </a:xfrm>
        </p:spPr>
        <p:txBody>
          <a:bodyPr rtlCol="0">
            <a:normAutofit/>
          </a:bodyPr>
          <a:lstStyle/>
          <a:p>
            <a:r>
              <a:rPr lang="ru-RU" sz="4000" b="1" dirty="0" smtClean="0"/>
              <a:t>Оборудование палатки </a:t>
            </a:r>
            <a:r>
              <a:rPr lang="ru-RU" sz="4000" b="1" dirty="0"/>
              <a:t>в дождливую погоду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4" y="1749106"/>
            <a:ext cx="6769881" cy="4756625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В дождливую погоду над палаткой растягивают тент или саму палатку покрывают полиэтиленом. Это защитит от промокания</a:t>
            </a:r>
            <a:r>
              <a:rPr lang="ru-RU" dirty="0" smtClean="0"/>
              <a:t>.</a:t>
            </a:r>
          </a:p>
          <a:p>
            <a:r>
              <a:rPr lang="ru-RU" b="1" i="1" dirty="0" smtClean="0"/>
              <a:t>Е</a:t>
            </a:r>
            <a:r>
              <a:rPr lang="ru-RU" b="1" i="1" dirty="0"/>
              <a:t>сли нет второго слоя укрытия над палаткой, то когда идет дождь, не трогайте палатку изнутри. </a:t>
            </a:r>
            <a:r>
              <a:rPr lang="ru-RU" b="1" i="1" dirty="0" smtClean="0"/>
              <a:t>Иначе </a:t>
            </a:r>
            <a:r>
              <a:rPr lang="ru-RU" b="1" i="1" dirty="0"/>
              <a:t>в этом месте начнет течь (просачиваться) </a:t>
            </a:r>
            <a:r>
              <a:rPr lang="ru-RU" b="1" i="1" dirty="0" smtClean="0"/>
              <a:t>вода!</a:t>
            </a:r>
          </a:p>
          <a:p>
            <a:r>
              <a:rPr lang="ru-RU" dirty="0"/>
              <a:t>Если у </a:t>
            </a:r>
            <a:r>
              <a:rPr lang="ru-RU" dirty="0" smtClean="0"/>
              <a:t>палатки </a:t>
            </a:r>
            <a:r>
              <a:rPr lang="ru-RU" dirty="0"/>
              <a:t>на входе нет </a:t>
            </a:r>
            <a:r>
              <a:rPr lang="ru-RU" b="1" i="1" dirty="0"/>
              <a:t>сетки от насекомых</a:t>
            </a:r>
            <a:r>
              <a:rPr lang="ru-RU" dirty="0"/>
              <a:t>, то заранее лучше позаботиться и </a:t>
            </a:r>
            <a:r>
              <a:rPr lang="ru-RU" dirty="0" smtClean="0"/>
              <a:t>пришить </a:t>
            </a:r>
            <a:r>
              <a:rPr lang="ru-RU" dirty="0"/>
              <a:t>ее. Вместо сетки можно использовать </a:t>
            </a:r>
            <a:r>
              <a:rPr lang="ru-RU" b="1" i="1" dirty="0"/>
              <a:t>марлю или тюль</a:t>
            </a:r>
            <a:r>
              <a:rPr lang="ru-RU" dirty="0"/>
              <a:t>. В жаркое время вход палатки можно держать открытым, а сетка будет пропускать ветерок и не пропускать комаров и мошкару. Кроме этого, сетку обрабатывают специальным составом, который отпугивает насекомых.</a:t>
            </a:r>
            <a:endParaRPr lang="ru-RU" b="1" i="1" dirty="0"/>
          </a:p>
        </p:txBody>
      </p:sp>
      <p:pic>
        <p:nvPicPr>
          <p:cNvPr id="3074" name="Picture 2" descr="https://omskvelo.ru/uploads/files/monthly_10_2011/post-2213-0-82620900-13180988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455" y="1963712"/>
            <a:ext cx="5036695" cy="3777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85056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3" y="305837"/>
            <a:ext cx="10369445" cy="1443269"/>
          </a:xfrm>
        </p:spPr>
        <p:txBody>
          <a:bodyPr rtlCol="0">
            <a:normAutofit/>
          </a:bodyPr>
          <a:lstStyle/>
          <a:p>
            <a:r>
              <a:rPr lang="ru-RU" sz="4000" b="1" dirty="0" smtClean="0"/>
              <a:t>Оборудование палатки </a:t>
            </a:r>
            <a:r>
              <a:rPr lang="ru-RU" sz="4000" b="1" dirty="0"/>
              <a:t>в зимнее время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1334124"/>
            <a:ext cx="6530037" cy="5216577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Основное оборудование в зимнее время в палатке </a:t>
            </a:r>
            <a:r>
              <a:rPr lang="ru-RU" dirty="0" smtClean="0"/>
              <a:t>- </a:t>
            </a:r>
            <a:r>
              <a:rPr lang="ru-RU" b="1" i="1" dirty="0" smtClean="0"/>
              <a:t>туристическая </a:t>
            </a:r>
            <a:r>
              <a:rPr lang="ru-RU" b="1" i="1" dirty="0"/>
              <a:t>печь</a:t>
            </a:r>
            <a:r>
              <a:rPr lang="ru-RU" dirty="0"/>
              <a:t>. Они бывают разных размеров и различаться по принципу работы. Есть печки, которые разбираются и их туристы могут принести с собой в рюкзаке.</a:t>
            </a:r>
          </a:p>
          <a:p>
            <a:r>
              <a:rPr lang="ru-RU" dirty="0"/>
              <a:t>Печь </a:t>
            </a:r>
            <a:r>
              <a:rPr lang="ru-RU" b="1" i="1" dirty="0"/>
              <a:t>ставится в стороне от спальных мест </a:t>
            </a:r>
            <a:r>
              <a:rPr lang="ru-RU" dirty="0"/>
              <a:t>и обязательно на какой-то защитный материал, чтобы печь не расплавила дно палатки. Это могут быть жерди или кора. Но есть и специальные </a:t>
            </a:r>
            <a:r>
              <a:rPr lang="ru-RU" b="1" i="1" dirty="0"/>
              <a:t>огнеупорные подставки </a:t>
            </a:r>
            <a:r>
              <a:rPr lang="ru-RU" dirty="0"/>
              <a:t>для таких печей.</a:t>
            </a:r>
          </a:p>
          <a:p>
            <a:r>
              <a:rPr lang="ru-RU" dirty="0"/>
              <a:t>Часть дров следует хранить также внутри палатки, чтобы можно было ночью поддерживать горение и не бегать на улицу в темноте.</a:t>
            </a:r>
          </a:p>
          <a:p>
            <a:r>
              <a:rPr lang="ru-RU" dirty="0"/>
              <a:t>Можно растянуть веревку под крышу и на нее повесить вещи, которые будут сушиться пока вы спите</a:t>
            </a:r>
          </a:p>
          <a:p>
            <a:endParaRPr lang="ru-RU" b="1" i="1" dirty="0"/>
          </a:p>
        </p:txBody>
      </p:sp>
      <p:pic>
        <p:nvPicPr>
          <p:cNvPr id="7174" name="Picture 6" descr="https://s3-eu-west-1.amazonaws.com/files.surfory.com/uploads/2015/4/11/54dce0da1f395de3098b463f/5528c3b81f395d05798b46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06" y="2038662"/>
            <a:ext cx="4933511" cy="36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39732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3" y="305837"/>
            <a:ext cx="10369445" cy="1443269"/>
          </a:xfrm>
        </p:spPr>
        <p:txBody>
          <a:bodyPr rtlCol="0">
            <a:normAutofit/>
          </a:bodyPr>
          <a:lstStyle/>
          <a:p>
            <a:r>
              <a:rPr lang="ru-RU" sz="4000" b="1" dirty="0" smtClean="0"/>
              <a:t>Оборудование палатки </a:t>
            </a:r>
            <a:r>
              <a:rPr lang="ru-RU" sz="4000" b="1" dirty="0"/>
              <a:t>в зимнее время</a:t>
            </a:r>
            <a:br>
              <a:rPr lang="ru-RU" sz="4000" b="1" dirty="0"/>
            </a:b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5" y="2293495"/>
            <a:ext cx="6470077" cy="4257206"/>
          </a:xfrm>
        </p:spPr>
        <p:txBody>
          <a:bodyPr>
            <a:normAutofit/>
          </a:bodyPr>
          <a:lstStyle/>
          <a:p>
            <a:r>
              <a:rPr lang="ru-RU" dirty="0"/>
              <a:t>Над </a:t>
            </a:r>
            <a:r>
              <a:rPr lang="ru-RU" dirty="0" smtClean="0"/>
              <a:t>палаткой </a:t>
            </a:r>
            <a:r>
              <a:rPr lang="ru-RU" dirty="0"/>
              <a:t>так же, как и в дождливую погоду необходимо повесить </a:t>
            </a:r>
            <a:r>
              <a:rPr lang="ru-RU" b="1" i="1" dirty="0"/>
              <a:t>тент</a:t>
            </a:r>
            <a:r>
              <a:rPr lang="ru-RU" dirty="0"/>
              <a:t>. В данном случае он будет защищать палатку от снега</a:t>
            </a:r>
            <a:r>
              <a:rPr lang="ru-RU" dirty="0" smtClean="0"/>
              <a:t>.</a:t>
            </a:r>
          </a:p>
          <a:p>
            <a:r>
              <a:rPr lang="ru-RU" dirty="0" smtClean="0"/>
              <a:t> </a:t>
            </a:r>
            <a:r>
              <a:rPr lang="ru-RU" dirty="0"/>
              <a:t>А </a:t>
            </a:r>
            <a:r>
              <a:rPr lang="ru-RU" b="1" i="1" dirty="0"/>
              <a:t>вход</a:t>
            </a:r>
            <a:r>
              <a:rPr lang="ru-RU" dirty="0"/>
              <a:t> </a:t>
            </a:r>
            <a:r>
              <a:rPr lang="ru-RU" dirty="0" smtClean="0"/>
              <a:t>сделайте, </a:t>
            </a:r>
            <a:r>
              <a:rPr lang="ru-RU" dirty="0"/>
              <a:t>по </a:t>
            </a:r>
            <a:r>
              <a:rPr lang="ru-RU" dirty="0" smtClean="0"/>
              <a:t>возможности, </a:t>
            </a:r>
            <a:r>
              <a:rPr lang="ru-RU" b="1" i="1" dirty="0"/>
              <a:t>в виде трубы</a:t>
            </a:r>
            <a:r>
              <a:rPr lang="ru-RU" dirty="0"/>
              <a:t>. Это позволит при входе не терять все тепло. </a:t>
            </a:r>
            <a:endParaRPr lang="ru-RU" dirty="0" smtClean="0"/>
          </a:p>
          <a:p>
            <a:r>
              <a:rPr lang="ru-RU" dirty="0" smtClean="0"/>
              <a:t>Еще </a:t>
            </a:r>
            <a:r>
              <a:rPr lang="ru-RU" dirty="0"/>
              <a:t>возле входа раскидайте </a:t>
            </a:r>
            <a:r>
              <a:rPr lang="ru-RU" b="1" i="1" dirty="0"/>
              <a:t>лапник</a:t>
            </a:r>
            <a:r>
              <a:rPr lang="ru-RU" dirty="0"/>
              <a:t>, он позволит снегу с ваших ног остаться там и не попадет в палатку.</a:t>
            </a:r>
            <a:endParaRPr lang="ru-RU" b="1" i="1" dirty="0"/>
          </a:p>
        </p:txBody>
      </p:sp>
      <p:pic>
        <p:nvPicPr>
          <p:cNvPr id="7174" name="Picture 6" descr="https://s3-eu-west-1.amazonaws.com/files.surfory.com/uploads/2015/4/11/54dce0da1f395de3098b463f/5528c3b81f395d05798b46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3806" y="2038662"/>
            <a:ext cx="4933511" cy="3682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5885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3" y="305837"/>
            <a:ext cx="10639269" cy="1443269"/>
          </a:xfrm>
        </p:spPr>
        <p:txBody>
          <a:bodyPr rtlCol="0">
            <a:normAutofit/>
          </a:bodyPr>
          <a:lstStyle/>
          <a:p>
            <a:r>
              <a:rPr lang="ru-RU" sz="4000" b="1" dirty="0" smtClean="0"/>
              <a:t>Что нужно взять для уютного отдыха и сна?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4" y="1749106"/>
            <a:ext cx="6769881" cy="4756625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Спальный мешок </a:t>
            </a:r>
            <a:r>
              <a:rPr lang="ru-RU" dirty="0" smtClean="0"/>
              <a:t>– </a:t>
            </a:r>
            <a:r>
              <a:rPr lang="ru-RU" dirty="0"/>
              <a:t>предмет походного быта, предназначенный для отдыха и сна. Конструкция </a:t>
            </a:r>
            <a:r>
              <a:rPr lang="ru-RU" b="1" dirty="0"/>
              <a:t>спального</a:t>
            </a:r>
            <a:r>
              <a:rPr lang="ru-RU" dirty="0"/>
              <a:t> </a:t>
            </a:r>
            <a:r>
              <a:rPr lang="ru-RU" b="1" dirty="0"/>
              <a:t>мешка</a:t>
            </a:r>
            <a:r>
              <a:rPr lang="ru-RU" dirty="0"/>
              <a:t> обеспечивает лучшую изоляцию от холода, чем обычное одеяло, а также дополнительную амортизацию</a:t>
            </a:r>
            <a:r>
              <a:rPr lang="ru-RU" dirty="0" smtClean="0"/>
              <a:t>.</a:t>
            </a:r>
            <a:endParaRPr lang="ru-RU" b="1" i="1" dirty="0"/>
          </a:p>
          <a:p>
            <a:r>
              <a:rPr lang="ru-RU" b="1" i="1" dirty="0" smtClean="0"/>
              <a:t>Туристский коврик – </a:t>
            </a:r>
            <a:r>
              <a:rPr lang="ru-RU" dirty="0"/>
              <a:t>инвентарь, использующийся во многих видах спорта. В качестве элемента бивачного снаряжения в активных видах спорта и отдыха за счёт своих теплоизоляционных качеств используется для обеспечения наиболее комфортных условий путешественников на стоянках</a:t>
            </a:r>
            <a:r>
              <a:rPr lang="ru-RU" dirty="0" smtClean="0"/>
              <a:t>.</a:t>
            </a:r>
          </a:p>
          <a:p>
            <a:endParaRPr lang="ru-RU" b="1" i="1" dirty="0" smtClean="0"/>
          </a:p>
          <a:p>
            <a:endParaRPr lang="ru-RU" b="1" i="1" dirty="0"/>
          </a:p>
          <a:p>
            <a:endParaRPr lang="ru-RU" b="1" i="1" dirty="0"/>
          </a:p>
        </p:txBody>
      </p:sp>
      <p:pic>
        <p:nvPicPr>
          <p:cNvPr id="6146" name="Picture 2" descr="https://discontdom.ru/upload/resize_cache/iblock/656/500_500_140cd750bba9870f18aada2478b24840a/6566d45b3d9081ff180db926ceec097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8254" y="1183716"/>
            <a:ext cx="3244448" cy="3244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https://images.ru.prom.st/761115579_w200_h200_kovrik-turisticheskij-ppe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6" t="4300" r="3443" b="5955"/>
          <a:stretch/>
        </p:blipFill>
        <p:spPr bwMode="auto">
          <a:xfrm>
            <a:off x="8654603" y="4198513"/>
            <a:ext cx="3000777" cy="2163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8142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433" y="305837"/>
            <a:ext cx="10639269" cy="1443269"/>
          </a:xfrm>
        </p:spPr>
        <p:txBody>
          <a:bodyPr rtlCol="0">
            <a:normAutofit/>
          </a:bodyPr>
          <a:lstStyle/>
          <a:p>
            <a:r>
              <a:rPr lang="ru-RU" sz="4000" b="1" dirty="0" smtClean="0"/>
              <a:t>Что нужно взять для уютного отдыха и сна?</a:t>
            </a:r>
            <a:endParaRPr lang="ru-RU" sz="4000" b="1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5574" y="1749106"/>
            <a:ext cx="6769881" cy="4756625"/>
          </a:xfrm>
        </p:spPr>
        <p:txBody>
          <a:bodyPr>
            <a:normAutofit fontScale="92500" lnSpcReduction="10000"/>
          </a:bodyPr>
          <a:lstStyle/>
          <a:p>
            <a:r>
              <a:rPr lang="ru-RU" b="1" i="1" dirty="0" smtClean="0"/>
              <a:t>Надувная подушка - </a:t>
            </a:r>
            <a:r>
              <a:rPr lang="ru-RU" dirty="0"/>
              <a:t>не стоит брать подушку из пуха из дома. В данном случае все эти подушки можно заменить надувной подушкой</a:t>
            </a:r>
            <a:r>
              <a:rPr lang="ru-RU" dirty="0" smtClean="0"/>
              <a:t>.</a:t>
            </a:r>
            <a:r>
              <a:rPr lang="ru-RU" dirty="0"/>
              <a:t> Также можно заменить эту подушку на </a:t>
            </a:r>
            <a:r>
              <a:rPr lang="ru-RU" b="1" i="1" dirty="0"/>
              <a:t>чехол от вашего спального мешка</a:t>
            </a:r>
            <a:r>
              <a:rPr lang="ru-RU" dirty="0" smtClean="0"/>
              <a:t>.</a:t>
            </a:r>
          </a:p>
          <a:p>
            <a:r>
              <a:rPr lang="ru-RU" dirty="0"/>
              <a:t>В таких условиях, как ночевка в палатке, вам понадобится </a:t>
            </a:r>
            <a:r>
              <a:rPr lang="ru-RU" b="1" i="1" dirty="0"/>
              <a:t>сменная обувь и носки</a:t>
            </a:r>
            <a:r>
              <a:rPr lang="ru-RU" dirty="0"/>
              <a:t>. Такие вещи не </a:t>
            </a:r>
            <a:r>
              <a:rPr lang="ru-RU" dirty="0" smtClean="0"/>
              <a:t>займут </a:t>
            </a:r>
            <a:r>
              <a:rPr lang="ru-RU" dirty="0"/>
              <a:t>много места, так что </a:t>
            </a:r>
            <a:r>
              <a:rPr lang="ru-RU" dirty="0" smtClean="0"/>
              <a:t>захватите </a:t>
            </a:r>
            <a:r>
              <a:rPr lang="ru-RU" dirty="0"/>
              <a:t>с собой несколько запасных носков на несколько дней</a:t>
            </a:r>
            <a:r>
              <a:rPr lang="ru-RU" dirty="0" smtClean="0"/>
              <a:t>.</a:t>
            </a:r>
          </a:p>
          <a:p>
            <a:r>
              <a:rPr lang="ru-RU" b="1" i="1" dirty="0" smtClean="0"/>
              <a:t>Грелка</a:t>
            </a:r>
            <a:r>
              <a:rPr lang="ru-RU" dirty="0" smtClean="0"/>
              <a:t> - не </a:t>
            </a:r>
            <a:r>
              <a:rPr lang="ru-RU" dirty="0"/>
              <a:t>будет занимать много времени, но </a:t>
            </a:r>
            <a:r>
              <a:rPr lang="ru-RU" dirty="0" smtClean="0"/>
              <a:t>в </a:t>
            </a:r>
            <a:r>
              <a:rPr lang="ru-RU" dirty="0"/>
              <a:t>ночное время вам будет тепло. Самым лучшим вариантом будет покупка грелки из соли. Такой вариант будет долговечным и безопасным при применении. </a:t>
            </a:r>
            <a:endParaRPr lang="ru-RU" dirty="0" smtClean="0"/>
          </a:p>
          <a:p>
            <a:pPr marL="45720" indent="0">
              <a:buNone/>
            </a:pPr>
            <a:r>
              <a:rPr lang="ru-RU" b="1" dirty="0" smtClean="0"/>
              <a:t>Если </a:t>
            </a:r>
            <a:r>
              <a:rPr lang="ru-RU" b="1" dirty="0"/>
              <a:t>же прохладная погода застанет вас случайно, а с собой не будет грелки, то тогда </a:t>
            </a:r>
            <a:r>
              <a:rPr lang="ru-RU" b="1" dirty="0" smtClean="0"/>
              <a:t>можно взять бутылку </a:t>
            </a:r>
            <a:r>
              <a:rPr lang="ru-RU" b="1" dirty="0"/>
              <a:t>из пластмассы и наполнить ее горячей водой, а затем поместить в спальный </a:t>
            </a:r>
            <a:r>
              <a:rPr lang="ru-RU" b="1" dirty="0" smtClean="0"/>
              <a:t>мешок!</a:t>
            </a:r>
            <a:endParaRPr lang="ru-RU" b="1" dirty="0" smtClean="0"/>
          </a:p>
          <a:p>
            <a:endParaRPr lang="ru-RU" b="1" i="1" dirty="0" smtClean="0"/>
          </a:p>
          <a:p>
            <a:endParaRPr lang="ru-RU" b="1" i="1" dirty="0"/>
          </a:p>
          <a:p>
            <a:endParaRPr lang="ru-RU" b="1" i="1" dirty="0"/>
          </a:p>
        </p:txBody>
      </p:sp>
      <p:pic>
        <p:nvPicPr>
          <p:cNvPr id="2050" name="Picture 2" descr="Подушка самонадувающаяся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6837" y="1324631"/>
            <a:ext cx="4068696" cy="269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Грелка в палатку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5504" y="4015057"/>
            <a:ext cx="4113682" cy="2394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59480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 23">
            <a:extLst>
              <a:ext uri="{FF2B5EF4-FFF2-40B4-BE49-F238E27FC236}">
                <a16:creationId xmlns="" xmlns:a16="http://schemas.microsoft.com/office/drawing/2014/main" id="{E3DC42C2-6B58-404C-B339-2C72808A5BE1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sp>
        <p:nvSpPr>
          <p:cNvPr id="2" name="Заголовок 1">
            <a:extLst>
              <a:ext uri="{FF2B5EF4-FFF2-40B4-BE49-F238E27FC236}">
                <a16:creationId xmlns=""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609600"/>
            <a:ext cx="5038844" cy="1356360"/>
          </a:xfrm>
        </p:spPr>
        <p:txBody>
          <a:bodyPr rtlCol="0">
            <a:normAutofit/>
          </a:bodyPr>
          <a:lstStyle/>
          <a:p>
            <a:pPr rtl="0"/>
            <a:r>
              <a:rPr lang="ru-RU" dirty="0" smtClean="0">
                <a:solidFill>
                  <a:srgbClr val="FFFFFF"/>
                </a:solidFill>
              </a:rPr>
              <a:t>Домашнее задание:</a:t>
            </a:r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8" name="Объект 7">
            <a:extLst>
              <a:ext uri="{FF2B5EF4-FFF2-40B4-BE49-F238E27FC236}">
                <a16:creationId xmlns="" xmlns:a16="http://schemas.microsoft.com/office/drawing/2014/main" id="{41FF5D4E-7134-4EA4-BA11-FE50F4576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1784247"/>
            <a:ext cx="5038844" cy="4311753"/>
          </a:xfrm>
        </p:spPr>
        <p:txBody>
          <a:bodyPr rtlCol="0">
            <a:normAutofit/>
          </a:bodyPr>
          <a:lstStyle/>
          <a:p>
            <a:pPr marL="45720" indent="0" rtl="0">
              <a:buNone/>
            </a:pPr>
            <a:r>
              <a:rPr lang="ru-RU" b="1" i="1" dirty="0" smtClean="0">
                <a:solidFill>
                  <a:srgbClr val="FFFFFF"/>
                </a:solidFill>
              </a:rPr>
              <a:t>Ответить на вопросы:</a:t>
            </a:r>
          </a:p>
          <a:p>
            <a:pPr marL="45720" indent="0" rtl="0">
              <a:buNone/>
            </a:pPr>
            <a:r>
              <a:rPr lang="ru-RU" b="1" dirty="0" smtClean="0">
                <a:solidFill>
                  <a:srgbClr val="FFFFFF"/>
                </a:solidFill>
              </a:rPr>
              <a:t>1. Как обустроить палатку для ночлега?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>
                <a:solidFill>
                  <a:srgbClr val="FFFFFF"/>
                </a:solidFill>
              </a:rPr>
              <a:t>2. Как обустроить палатку в холодное время года? (осень/зима)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>
                <a:solidFill>
                  <a:srgbClr val="FFFFFF"/>
                </a:solidFill>
              </a:rPr>
              <a:t>3. Как укрыться от дождя?</a:t>
            </a:r>
            <a:br>
              <a:rPr lang="ru-RU" b="1" dirty="0" smtClean="0">
                <a:solidFill>
                  <a:srgbClr val="FFFFFF"/>
                </a:solidFill>
              </a:rPr>
            </a:br>
            <a:r>
              <a:rPr lang="ru-RU" b="1" dirty="0" smtClean="0">
                <a:solidFill>
                  <a:srgbClr val="FFFFFF"/>
                </a:solidFill>
              </a:rPr>
              <a:t>4. Что необходимо взять для внутреннего оборудования палатки?</a:t>
            </a:r>
            <a:endParaRPr lang="ru-RU" b="1" dirty="0">
              <a:solidFill>
                <a:srgbClr val="FFFFFF"/>
              </a:solidFill>
            </a:endParaRPr>
          </a:p>
          <a:p>
            <a:pPr rtl="0"/>
            <a:endParaRPr lang="ru-RU" dirty="0">
              <a:solidFill>
                <a:srgbClr val="FFFFFF"/>
              </a:solidFill>
            </a:endParaRPr>
          </a:p>
        </p:txBody>
      </p:sp>
      <p:sp>
        <p:nvSpPr>
          <p:cNvPr id="26" name="Прямоугольник 25">
            <a:extLst>
              <a:ext uri="{FF2B5EF4-FFF2-40B4-BE49-F238E27FC236}">
                <a16:creationId xmlns="" xmlns:a16="http://schemas.microsoft.com/office/drawing/2014/main" id="{FCF82941-5589-49BF-B6B1-76122B2D0EA6}"/>
              </a:ext>
              <a:ext uri="{C183D7F6-B498-43B3-948B-1728B52AA6E4}">
                <adec:decorative xmlns=""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="" xmlns:p16="http://schemas.microsoft.com/office/powerpoint/2015/main" val="1"/>
              </p:ext>
            </p:extLst>
          </p:nvPr>
        </p:nvSpPr>
        <p:spPr>
          <a:xfrm>
            <a:off x="228600" y="243840"/>
            <a:ext cx="11724640" cy="6377939"/>
          </a:xfrm>
          <a:prstGeom prst="rect">
            <a:avLst/>
          </a:prstGeom>
          <a:noFill/>
          <a:ln w="127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www.prizyv.ru/wp-content/uploads/2019/07/detskie-lager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956" y="2089046"/>
            <a:ext cx="5553229" cy="3702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</p:sld>
</file>

<file path=ppt/theme/theme1.xml><?xml version="1.0" encoding="utf-8"?>
<a:theme xmlns:a="http://schemas.openxmlformats.org/drawingml/2006/main" name="Базис">
  <a:themeElements>
    <a:clrScheme name="Оранжевый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965EBD3-98B5-4FD2-8FAF-5D4022A9F7F4}">
  <ds:schemaRefs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http://purl.org/dc/elements/1.1/"/>
    <ds:schemaRef ds:uri="http://schemas.openxmlformats.org/package/2006/metadata/core-properties"/>
    <ds:schemaRef ds:uri="16c05727-aa75-4e4a-9b5f-8a80a1165891"/>
    <ds:schemaRef ds:uri="http://purl.org/dc/terms/"/>
    <ds:schemaRef ds:uri="71af3243-3dd4-4a8d-8c0d-dd76da1f02a5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«Аспект» для туристов</Template>
  <TotalTime>0</TotalTime>
  <Words>695</Words>
  <Application>Microsoft Office PowerPoint</Application>
  <PresentationFormat>Широкоэкранный</PresentationFormat>
  <Paragraphs>45</Paragraphs>
  <Slides>9</Slides>
  <Notes>9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3" baseType="lpstr">
      <vt:lpstr>Arial</vt:lpstr>
      <vt:lpstr>Calibri</vt:lpstr>
      <vt:lpstr>Corbel</vt:lpstr>
      <vt:lpstr>Базис</vt:lpstr>
      <vt:lpstr>Обустройство палатки изнутри</vt:lpstr>
      <vt:lpstr>Оборудование палатки на ночь</vt:lpstr>
      <vt:lpstr>Оборудование палатки на ночь</vt:lpstr>
      <vt:lpstr>Оборудование палатки в дождливую погоду</vt:lpstr>
      <vt:lpstr>Оборудование палатки в зимнее время </vt:lpstr>
      <vt:lpstr>Оборудование палатки в зимнее время </vt:lpstr>
      <vt:lpstr>Что нужно взять для уютного отдыха и сна?</vt:lpstr>
      <vt:lpstr>Что нужно взять для уютного отдыха и сна?</vt:lpstr>
      <vt:lpstr>Домашнее задание: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2020-10-30T19:06:59Z</dcterms:created>
  <dcterms:modified xsi:type="dcterms:W3CDTF">2020-10-30T19:50:58Z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