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0" r:id="rId1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07F5E8A-7644-4F50-8F72-65ACF3211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9DCDCD0-354A-49BC-A226-7D5CC21010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6812-4D2D-4760-866C-F892236C4F47}" type="datetimeFigureOut">
              <a:rPr lang="ru-RU" smtClean="0"/>
              <a:t>29.10.2020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1336EB4-ECFE-49E4-9287-BE0DE1E26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66A689-4E7C-4F2C-B9D4-329FC84CBD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A7011-838B-4A9D-BF4C-3344F3C5A4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61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992A-4692-44E1-A0C3-98762478A495}" type="datetimeFigureOut">
              <a:rPr lang="ru-RU" smtClean="0"/>
              <a:t>29.10.2020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113A-B59B-4D8C-B30C-BFAF745300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41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408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31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79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99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8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9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7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87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9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35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49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BC621F53-42F1-4162-B336-26DCEE8C78C6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4E175-9C2C-4C83-9CCB-1EE79023B6BD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517F1C-F724-4DFD-84E7-B0A8A15DA9AC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5E9043-9D87-468C-B209-BBE6FB22E4FD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90436A-6E7E-4CBA-928F-75534163B5FD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B747CA-7290-4C9C-985A-A6536F935AE6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3476CB-37AE-42E0-B083-5844E8E2A47B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BFC6D-26C7-447B-A29C-1CD48A44E0FC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F42ED9-3285-47FB-AD0C-01B700C3CF44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BA011B-8444-433D-95F0-78252DAA1FDD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39BAAB-466B-435A-A753-FB026011CC84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8E0918B6-8CEE-40C7-BF07-9AA0BD63B15D}" type="datetime1">
              <a:rPr lang="ru-RU" noProof="0" smtClean="0"/>
              <a:t>29.10.2020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 41">
            <a:extLst>
              <a:ext uri="{FF2B5EF4-FFF2-40B4-BE49-F238E27FC236}">
                <a16:creationId xmlns="" xmlns:a16="http://schemas.microsoft.com/office/drawing/2014/main" id="{63FED537-3AF1-4C36-9904-77B6A54D27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 rtlCol="0">
            <a:normAutofit/>
          </a:bodyPr>
          <a:lstStyle/>
          <a:p>
            <a:pPr rtl="0"/>
            <a:r>
              <a:rPr lang="ru-RU" sz="4000" cap="none" dirty="0" smtClean="0"/>
              <a:t>Овладение навыками установки, снятия и упаковки палаток разного типа</a:t>
            </a:r>
            <a:endParaRPr lang="ru-RU" sz="4000" cap="none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sz="2000" dirty="0" smtClean="0"/>
              <a:t>Азбука туристско-бытовых навыков</a:t>
            </a:r>
            <a:br>
              <a:rPr lang="ru-RU" sz="2000" dirty="0" smtClean="0"/>
            </a:br>
            <a:r>
              <a:rPr lang="ru-RU" sz="2000" dirty="0" smtClean="0"/>
              <a:t>юного туриста</a:t>
            </a:r>
            <a:endParaRPr lang="ru-RU" sz="2000" dirty="0"/>
          </a:p>
        </p:txBody>
      </p:sp>
      <p:pic>
        <p:nvPicPr>
          <p:cNvPr id="1030" name="Picture 6" descr="https://avatars.mds.yandex.net/get-zen_doc/29317/pub_5cfd2869051e5a00aef8da9a_5cfd28ec051e5a00aef8daa4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2" r="98" b="10508"/>
          <a:stretch/>
        </p:blipFill>
        <p:spPr bwMode="auto">
          <a:xfrm>
            <a:off x="254832" y="269823"/>
            <a:ext cx="11692329" cy="40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45" y="367610"/>
            <a:ext cx="8480133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err="1" smtClean="0"/>
              <a:t>Лайфхак</a:t>
            </a:r>
            <a:r>
              <a:rPr lang="ru-RU" sz="4000" b="1" dirty="0" smtClean="0"/>
              <a:t>: Как установить палатку?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4" y="1439056"/>
            <a:ext cx="11558896" cy="5776962"/>
          </a:xfrm>
        </p:spPr>
        <p:txBody>
          <a:bodyPr>
            <a:normAutofit/>
          </a:bodyPr>
          <a:lstStyle/>
          <a:p>
            <a:r>
              <a:rPr lang="ru-RU" dirty="0"/>
              <a:t>Старайтесь обустраивать место ночлега на опушке леса, а не в его глубине, так как на краю насаждений обычно гораздо меньше комаров. По этим же соображениям не стоит ставить палатку рядом с водоемом</a:t>
            </a:r>
            <a:r>
              <a:rPr lang="ru-RU" dirty="0" smtClean="0"/>
              <a:t>.</a:t>
            </a:r>
          </a:p>
          <a:p>
            <a:r>
              <a:rPr lang="ru-RU" dirty="0"/>
              <a:t>Если вы опасаетесь дождя, окопайте периметр палатки неглубокими ямами, которые будут выполнять роль дренажных отверстий</a:t>
            </a:r>
            <a:r>
              <a:rPr lang="ru-RU" dirty="0" smtClean="0"/>
              <a:t>.</a:t>
            </a:r>
          </a:p>
          <a:p>
            <a:r>
              <a:rPr lang="ru-RU" dirty="0"/>
              <a:t>Поскольку в палатке спят ногами к выходу, входное отверстие должно располагаться прямо напротив места привала. Так вы с легкостью найдете вход в свое убежище в ночное время</a:t>
            </a:r>
            <a:r>
              <a:rPr lang="ru-RU" dirty="0" smtClean="0"/>
              <a:t>.</a:t>
            </a:r>
          </a:p>
          <a:p>
            <a:r>
              <a:rPr lang="ru-RU" dirty="0"/>
              <a:t>Перед установкой обязательно расчистите участок от шишек, веток и другого растительного мусора. Он будет ощущаться сквозь дно палатки и помешает качественному ночному сну</a:t>
            </a:r>
            <a:r>
              <a:rPr lang="ru-RU" dirty="0" smtClean="0"/>
              <a:t>.</a:t>
            </a:r>
          </a:p>
          <a:p>
            <a:r>
              <a:rPr lang="ru-RU" dirty="0"/>
              <a:t>Колышки, которыми крепится палатка, нужно втыкать в землю под углом 45 градусов. Полностью заглублять их в грунт не имеет смысла, поскольку из-за сильного натяжения колышек может выскочить и конструкция нарушится.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7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>
            <a:extLst>
              <a:ext uri="{FF2B5EF4-FFF2-40B4-BE49-F238E27FC236}">
                <a16:creationId xmlns="" xmlns:a16="http://schemas.microsoft.com/office/drawing/2014/main" id="{E3DC42C2-6B58-404C-B339-2C72808A5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rgbClr val="FFFFFF"/>
                </a:solidFill>
              </a:rPr>
              <a:t>Домашнее задание: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Объект 7">
            <a:extLst>
              <a:ext uri="{FF2B5EF4-FFF2-40B4-BE49-F238E27FC236}">
                <a16:creationId xmlns=""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31359"/>
            <a:ext cx="5857240" cy="479041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b="1" i="1" dirty="0" smtClean="0">
                <a:solidFill>
                  <a:srgbClr val="FFFFFF"/>
                </a:solidFill>
              </a:rPr>
              <a:t>1. </a:t>
            </a:r>
            <a:r>
              <a:rPr lang="ru-RU" b="1" i="1" dirty="0" smtClean="0">
                <a:solidFill>
                  <a:srgbClr val="FFFFFF"/>
                </a:solidFill>
              </a:rPr>
              <a:t>Отгадать загадки:</a:t>
            </a:r>
          </a:p>
          <a:p>
            <a:pPr rtl="0"/>
            <a:r>
              <a:rPr lang="ru-RU" b="1" i="1" dirty="0" smtClean="0">
                <a:solidFill>
                  <a:srgbClr val="FFFFFF"/>
                </a:solidFill>
              </a:rPr>
              <a:t/>
            </a:r>
            <a:br>
              <a:rPr lang="ru-RU" b="1" i="1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1). </a:t>
            </a:r>
            <a:r>
              <a:rPr lang="ru-RU" dirty="0" smtClean="0">
                <a:solidFill>
                  <a:srgbClr val="FFFFFF"/>
                </a:solidFill>
              </a:rPr>
              <a:t>Это твой походный дом – спать тепло, уютно в нем. Что это?</a:t>
            </a:r>
          </a:p>
          <a:p>
            <a:pPr rtl="0"/>
            <a:r>
              <a:rPr lang="ru-RU" dirty="0" smtClean="0">
                <a:solidFill>
                  <a:srgbClr val="FFFFFF"/>
                </a:solidFill>
              </a:rPr>
              <a:t>2</a:t>
            </a:r>
            <a:r>
              <a:rPr lang="ru-RU" dirty="0" smtClean="0">
                <a:solidFill>
                  <a:srgbClr val="FFFFFF"/>
                </a:solidFill>
              </a:rPr>
              <a:t>). </a:t>
            </a:r>
            <a:r>
              <a:rPr lang="ru-RU" dirty="0" smtClean="0">
                <a:solidFill>
                  <a:srgbClr val="FFFFFF"/>
                </a:solidFill>
              </a:rPr>
              <a:t>Дома ты оставь одеяло, простыню и пододеяльник. А в походе пригодится теплый и удобный …</a:t>
            </a:r>
          </a:p>
          <a:p>
            <a:pPr rtl="0"/>
            <a:r>
              <a:rPr lang="ru-RU" dirty="0" smtClean="0">
                <a:solidFill>
                  <a:srgbClr val="FFFFFF"/>
                </a:solidFill>
              </a:rPr>
              <a:t/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3). </a:t>
            </a:r>
            <a:r>
              <a:rPr lang="ru-RU" dirty="0" smtClean="0">
                <a:solidFill>
                  <a:srgbClr val="FFFFFF"/>
                </a:solidFill>
              </a:rPr>
              <a:t>Пол в палатке весь в хвоинках, как зубастый бобрик. Чтобы нам не исколоться, мы постелим…</a:t>
            </a:r>
          </a:p>
          <a:p>
            <a:pPr rtl="0"/>
            <a:endParaRPr lang="ru-RU" dirty="0" smtClean="0">
              <a:solidFill>
                <a:srgbClr val="FFFFFF"/>
              </a:solidFill>
            </a:endParaRPr>
          </a:p>
          <a:p>
            <a:pPr rtl="0"/>
            <a:r>
              <a:rPr lang="ru-RU" b="1" i="1" dirty="0" smtClean="0">
                <a:solidFill>
                  <a:srgbClr val="FFFFFF"/>
                </a:solidFill>
              </a:rPr>
              <a:t>2</a:t>
            </a:r>
            <a:r>
              <a:rPr lang="ru-RU" b="1" i="1" dirty="0" smtClean="0">
                <a:solidFill>
                  <a:srgbClr val="FFFFFF"/>
                </a:solidFill>
              </a:rPr>
              <a:t>. Учить: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виды палаток и пошаговую инструкцию сборки палатки</a:t>
            </a:r>
            <a:endParaRPr lang="ru-RU" b="1" i="1" dirty="0" smtClean="0">
              <a:solidFill>
                <a:srgbClr val="FFFFFF"/>
              </a:solidFill>
            </a:endParaRPr>
          </a:p>
          <a:p>
            <a:pPr marL="45720" indent="0" rtl="0">
              <a:buNone/>
            </a:pPr>
            <a:r>
              <a:rPr lang="ru-RU" dirty="0" smtClean="0">
                <a:solidFill>
                  <a:srgbClr val="FFFFFF"/>
                </a:solidFill>
              </a:rPr>
              <a:t/>
            </a:r>
            <a:br>
              <a:rPr lang="ru-RU" dirty="0" smtClean="0">
                <a:solidFill>
                  <a:srgbClr val="FFFFFF"/>
                </a:solidFill>
              </a:rPr>
            </a:b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" name="Прямоугольник 25">
            <a:extLst>
              <a:ext uri="{FF2B5EF4-FFF2-40B4-BE49-F238E27FC236}">
                <a16:creationId xmlns="" xmlns:a16="http://schemas.microsoft.com/office/drawing/2014/main" id="{FCF82941-5589-49BF-B6B1-76122B2D0E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ya66.ru/uploads/posts/2019-07/1564450180_ya66ru_58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" y="1831359"/>
            <a:ext cx="5533150" cy="36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1" y="1683913"/>
            <a:ext cx="6143223" cy="4945934"/>
          </a:xfrm>
        </p:spPr>
        <p:txBody>
          <a:bodyPr/>
          <a:lstStyle/>
          <a:p>
            <a:r>
              <a:rPr lang="ru-RU" dirty="0"/>
              <a:t>С особым вниманием отнеситесь к месту, где будет стоять палатка</a:t>
            </a:r>
            <a:r>
              <a:rPr lang="ru-RU" dirty="0" smtClean="0"/>
              <a:t>.</a:t>
            </a:r>
          </a:p>
          <a:p>
            <a:r>
              <a:rPr lang="ru-RU" dirty="0"/>
              <a:t>Если вы находитесь в государственном или национальном парке, убедитесь, что поставили палатку в месте, где это делать разрешено. </a:t>
            </a:r>
            <a:endParaRPr lang="ru-RU" dirty="0" smtClean="0"/>
          </a:p>
          <a:p>
            <a:r>
              <a:rPr lang="ru-RU" dirty="0"/>
              <a:t>Разбивая лагерь, всегда избегайте частной </a:t>
            </a:r>
            <a:r>
              <a:rPr lang="ru-RU" dirty="0" smtClean="0"/>
              <a:t>собственности.</a:t>
            </a:r>
          </a:p>
          <a:p>
            <a:r>
              <a:rPr lang="ru-RU" dirty="0"/>
              <a:t>Найдите место на возвышенности, если пойдет дождь, вы не должны находиться внизу, куда будет стекать вода. По этой причине избегайте </a:t>
            </a:r>
            <a:r>
              <a:rPr lang="ru-RU" dirty="0" smtClean="0"/>
              <a:t>сухих </a:t>
            </a:r>
            <a:r>
              <a:rPr lang="ru-RU" dirty="0"/>
              <a:t>бухточек и </a:t>
            </a:r>
            <a:r>
              <a:rPr lang="ru-RU" dirty="0" smtClean="0"/>
              <a:t>ям, чтобы не проснуться в луже.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 1">
            <a:extLst>
              <a:ext uri="{FF2B5EF4-FFF2-40B4-BE49-F238E27FC236}">
                <a16:creationId xmlns="" xmlns:a16="http://schemas.microsoft.com/office/drawing/2014/main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663867" y="236265"/>
            <a:ext cx="5199926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Выбор места</a:t>
            </a:r>
            <a:endParaRPr lang="ru-RU" sz="4000" b="1" dirty="0"/>
          </a:p>
        </p:txBody>
      </p:sp>
      <p:pic>
        <p:nvPicPr>
          <p:cNvPr id="4" name="Picture 2" descr="https://i.pinimg.com/originals/b7/e7/72/b7e7728719aeb1ab007a1cf929b16f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36" y="236265"/>
            <a:ext cx="5022400" cy="64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1" y="1567585"/>
            <a:ext cx="5493974" cy="4945934"/>
          </a:xfrm>
        </p:spPr>
        <p:txBody>
          <a:bodyPr>
            <a:normAutofit fontScale="92500"/>
          </a:bodyPr>
          <a:lstStyle/>
          <a:p>
            <a:r>
              <a:rPr lang="ru-RU" dirty="0"/>
              <a:t>В </a:t>
            </a:r>
            <a:r>
              <a:rPr lang="ru-RU" dirty="0" smtClean="0"/>
              <a:t>идеале </a:t>
            </a:r>
            <a:r>
              <a:rPr lang="ru-RU" dirty="0"/>
              <a:t>палатка должна быть размещена таким образом, чтобы оставаться в тени в течение всего следующего утра, особенно, если жарко. Также хорошо найти место, скрытое от ветра</a:t>
            </a:r>
            <a:r>
              <a:rPr lang="ru-RU" dirty="0" smtClean="0"/>
              <a:t>.</a:t>
            </a:r>
          </a:p>
          <a:p>
            <a:r>
              <a:rPr lang="ru-RU" dirty="0"/>
              <a:t>Разместить палатку на западном склоне холма будет лучшим способом комфортно провести внутри ночь и прохладное утро</a:t>
            </a:r>
            <a:r>
              <a:rPr lang="ru-RU" dirty="0" smtClean="0"/>
              <a:t>.</a:t>
            </a:r>
          </a:p>
          <a:p>
            <a:r>
              <a:rPr lang="ru-RU" dirty="0"/>
              <a:t>Никогда не ставьте палатку под деревьями. В случае дождя заманчиво думать, что его крона будет безопасной альтернативой зонтику. К сожалению, здесь есть риск попадания молнии и возгорания дерева. Палатка не остановит его падения. Лучше находиться подальше и от падающих сухих веток.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 1">
            <a:extLst>
              <a:ext uri="{FF2B5EF4-FFF2-40B4-BE49-F238E27FC236}">
                <a16:creationId xmlns="" xmlns:a16="http://schemas.microsoft.com/office/drawing/2014/main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468995" y="366266"/>
            <a:ext cx="5199926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Выбор места</a:t>
            </a:r>
            <a:endParaRPr lang="ru-RU" sz="4000" b="1" dirty="0"/>
          </a:p>
        </p:txBody>
      </p:sp>
      <p:pic>
        <p:nvPicPr>
          <p:cNvPr id="5" name="Picture 2" descr="https://ruzaria.ru/wp-content/uploads/2018/04/3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86" y="1567585"/>
            <a:ext cx="5973400" cy="397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96" y="233652"/>
            <a:ext cx="4238469" cy="1356360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/>
              <a:t>Виды палаток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551" y="1590012"/>
            <a:ext cx="6906718" cy="4906851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Двухскатные</a:t>
            </a:r>
            <a:r>
              <a:rPr lang="ru-RU" dirty="0" smtClean="0"/>
              <a:t> -</a:t>
            </a:r>
            <a:r>
              <a:rPr lang="ru-RU" dirty="0"/>
              <a:t> обычно имеют форму домика. Этот вид уже немного устарел и редко продается в туристических магазинах. Однако армейские палатки, которые также имеют форму домика, лучше всего подходят для зимних походов. Они хорошо защищают от непогоды, хотя устанавливаются немного дольше современных моделей. </a:t>
            </a:r>
            <a:endParaRPr lang="ru-RU" dirty="0" smtClean="0"/>
          </a:p>
          <a:p>
            <a:r>
              <a:rPr lang="ru-RU" b="1" i="1" dirty="0"/>
              <a:t>Полусферические </a:t>
            </a:r>
            <a:r>
              <a:rPr lang="ru-RU" b="1" i="1" dirty="0" smtClean="0"/>
              <a:t>каркасные </a:t>
            </a:r>
            <a:r>
              <a:rPr lang="ru-RU" dirty="0" smtClean="0"/>
              <a:t>-</a:t>
            </a:r>
            <a:r>
              <a:rPr lang="ru-RU" dirty="0"/>
              <a:t> самый популярный вид. Такие палатки сделаны из легких и прочных материалов, поэтому они не пропускают влагу, устойчивы к порывам ветра, но при этом легко устанавливаются и разбираются.</a:t>
            </a:r>
            <a:endParaRPr lang="ru-RU" dirty="0"/>
          </a:p>
        </p:txBody>
      </p:sp>
      <p:pic>
        <p:nvPicPr>
          <p:cNvPr id="4100" name="Picture 4" descr="https://im0-tub-ru.yandex.net/i?id=cf5f023e3ff2f4043214257488abd0e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41" y="3182717"/>
            <a:ext cx="3627620" cy="31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navisport.ru/upload/iblock/a3f/Normal_Eger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30" y="452647"/>
            <a:ext cx="4566614" cy="30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436" y="1702785"/>
            <a:ext cx="6157374" cy="4945934"/>
          </a:xfrm>
        </p:spPr>
        <p:txBody>
          <a:bodyPr/>
          <a:lstStyle/>
          <a:p>
            <a:r>
              <a:rPr lang="ru-RU" b="1" i="1" dirty="0" smtClean="0"/>
              <a:t>Полубочки</a:t>
            </a:r>
            <a:r>
              <a:rPr lang="ru-RU" dirty="0" smtClean="0"/>
              <a:t> - </a:t>
            </a:r>
            <a:r>
              <a:rPr lang="ru-RU" dirty="0"/>
              <a:t> более вместительные, чем палатки полусферической формы. Обычно они оборудованы тамбуром, в котором можно хранить личные вещи или спрятаться от непогоды. </a:t>
            </a:r>
            <a:endParaRPr lang="ru-RU" dirty="0" smtClean="0"/>
          </a:p>
          <a:p>
            <a:r>
              <a:rPr lang="ru-RU" dirty="0" smtClean="0"/>
              <a:t>Единственный </a:t>
            </a:r>
            <a:r>
              <a:rPr lang="ru-RU" dirty="0"/>
              <a:t>недостаток таких конструкций в том, что для их установки требуется достаточно много места. Это связано с тем, что колышки нужно сильно распереть, чтобы конструкция могла выдержать даже сильные порывы ветра.</a:t>
            </a:r>
            <a:endParaRPr lang="ru-RU" dirty="0"/>
          </a:p>
        </p:txBody>
      </p:sp>
      <p:sp>
        <p:nvSpPr>
          <p:cNvPr id="8" name="Заголовок 1">
            <a:extLst>
              <a:ext uri="{FF2B5EF4-FFF2-40B4-BE49-F238E27FC236}">
                <a16:creationId xmlns="" xmlns:a16="http://schemas.microsoft.com/office/drawing/2014/main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653385" y="259516"/>
            <a:ext cx="5199926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Виды палаток</a:t>
            </a:r>
            <a:endParaRPr lang="ru-RU" sz="4000" b="1" dirty="0"/>
          </a:p>
        </p:txBody>
      </p:sp>
      <p:pic>
        <p:nvPicPr>
          <p:cNvPr id="5122" name="Picture 2" descr="https://avatars.mds.yandex.net/get-mpic/195452/img_id2710543139795253769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91" y="2047761"/>
            <a:ext cx="4937437" cy="30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4" y="427570"/>
            <a:ext cx="10024121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Общие правила для установки палатки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0" y="1870839"/>
            <a:ext cx="6920389" cy="494593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Место для палатки должно быть ровным, без кочек, камней, сучков. Если палатка расположена 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склоне</a:t>
            </a:r>
            <a:r>
              <a:rPr lang="ru-RU" dirty="0"/>
              <a:t>, нужно укладываться так, чтобы голова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была </a:t>
            </a:r>
            <a:r>
              <a:rPr lang="ru-RU" dirty="0"/>
              <a:t>выше ног</a:t>
            </a:r>
            <a:r>
              <a:rPr lang="ru-RU" dirty="0" smtClean="0"/>
              <a:t>.</a:t>
            </a:r>
          </a:p>
          <a:p>
            <a:r>
              <a:rPr lang="ru-RU" dirty="0"/>
              <a:t>Расстояние между костром и палаткой не менее 3 метров. Палатка очень быстро сгорает, а от искр в ней появляются дырки. Дым от костра не должен идти в сторону палатки. </a:t>
            </a:r>
            <a:endParaRPr lang="ru-RU" dirty="0" smtClean="0"/>
          </a:p>
          <a:p>
            <a:r>
              <a:rPr lang="ru-RU" dirty="0"/>
              <a:t>Нельзя ставить палатку в яме. Если пойдет дождь можно оказаться в луже</a:t>
            </a:r>
            <a:r>
              <a:rPr lang="ru-RU" dirty="0" smtClean="0"/>
              <a:t>.</a:t>
            </a:r>
          </a:p>
          <a:p>
            <a:r>
              <a:rPr lang="ru-RU" dirty="0"/>
              <a:t>Не стоит ставить палатку близко к воде. Возле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воды </a:t>
            </a:r>
            <a:r>
              <a:rPr lang="ru-RU" dirty="0"/>
              <a:t>много комаров, ночью и вечером будет сыро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прохладно. Уровень воды может подняться из-за дождя и затопить палатку. Это правило относится также к островами и болотистым низинам.</a:t>
            </a:r>
            <a:endParaRPr lang="ru-RU" dirty="0"/>
          </a:p>
        </p:txBody>
      </p:sp>
      <p:pic>
        <p:nvPicPr>
          <p:cNvPr id="6146" name="Picture 2" descr="http://alwaysbusymama.com/images/content/2878-luchshie-detskie-letnie-lagerya-ukra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4" y="2456607"/>
            <a:ext cx="5071978" cy="37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4" y="258836"/>
            <a:ext cx="10204003" cy="1443269"/>
          </a:xfrm>
        </p:spPr>
        <p:txBody>
          <a:bodyPr rtlCol="0">
            <a:normAutofit/>
          </a:bodyPr>
          <a:lstStyle/>
          <a:p>
            <a:r>
              <a:rPr lang="ru-RU" sz="4000" b="1" dirty="0"/>
              <a:t>Общие правила для установки палатки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0" y="1484473"/>
            <a:ext cx="11642290" cy="4945934"/>
          </a:xfrm>
        </p:spPr>
        <p:txBody>
          <a:bodyPr>
            <a:normAutofit/>
          </a:bodyPr>
          <a:lstStyle/>
          <a:p>
            <a:r>
              <a:rPr lang="ru-RU" dirty="0"/>
              <a:t>Нельзя ставить палатку возле линий электропередач</a:t>
            </a:r>
            <a:r>
              <a:rPr lang="ru-RU" dirty="0" smtClean="0"/>
              <a:t>.</a:t>
            </a:r>
          </a:p>
          <a:p>
            <a:r>
              <a:rPr lang="ru-RU" dirty="0"/>
              <a:t>Нельзя ставить палатку на обрыве или под ним. </a:t>
            </a:r>
            <a:endParaRPr lang="ru-RU" dirty="0" smtClean="0"/>
          </a:p>
          <a:p>
            <a:r>
              <a:rPr lang="ru-RU" dirty="0"/>
              <a:t>Не ставьте палатку возле одиноко стоящего дерева в дождь, есть опасность удара </a:t>
            </a:r>
            <a:r>
              <a:rPr lang="ru-RU" dirty="0" smtClean="0"/>
              <a:t>молнии.</a:t>
            </a:r>
          </a:p>
          <a:p>
            <a:r>
              <a:rPr lang="ru-RU" dirty="0"/>
              <a:t>Следите, чтобы палатка не была установлена на муравейник или очень близко от него</a:t>
            </a:r>
            <a:r>
              <a:rPr lang="ru-RU" dirty="0" smtClean="0"/>
              <a:t>.</a:t>
            </a:r>
          </a:p>
          <a:p>
            <a:r>
              <a:rPr lang="ru-RU" dirty="0"/>
              <a:t>Не устанавливайте палатку на зеленый мох. На вид он выглядит мягким, но содержит много влаги. Вообще перед установкой палатки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прощупайте </a:t>
            </a:r>
            <a:r>
              <a:rPr lang="ru-RU" dirty="0"/>
              <a:t>почву, если она становится влажной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после </a:t>
            </a:r>
            <a:r>
              <a:rPr lang="ru-RU" dirty="0"/>
              <a:t>надавливания или в ваши следы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набирается </a:t>
            </a:r>
            <a:r>
              <a:rPr lang="ru-RU" dirty="0"/>
              <a:t>вода — ищите другое место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</a:t>
            </a:r>
            <a:r>
              <a:rPr lang="ru-RU" dirty="0"/>
              <a:t>ледите, чтобы тент был аккуратно и хорошо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натянут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7170" name="Picture 2" descr="https://blog.schoolspecialty.com/wp-content/uploads/2016/06/main-1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46" y="3822493"/>
            <a:ext cx="5313594" cy="2765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4" y="427570"/>
            <a:ext cx="6801235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Пошаговая инструкция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94" y="1737194"/>
            <a:ext cx="10114062" cy="4945934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ru-RU" dirty="0" smtClean="0"/>
              <a:t>Сначала </a:t>
            </a:r>
            <a:r>
              <a:rPr lang="ru-RU" dirty="0"/>
              <a:t>нужно вынуть тент из чехла и разложить его на выбранном участке темной плотной стороной вниз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/>
              <a:t>Далее необходимо собрать дуги каркаса. Для этого трубочки просто вставляют одну в другую, а находящаяся внутри резинка прочно скрепит их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/>
              <a:t>Дальнейшие действия зависят от модели палатки. В современных изделиях с тентов дуги накладываются друг на друга крест накрест, а нижние края каркаса вставляются в специальные отверстия в днище</a:t>
            </a:r>
            <a:r>
              <a:rPr lang="ru-RU" dirty="0" smtClean="0"/>
              <a:t>.</a:t>
            </a:r>
          </a:p>
          <a:p>
            <a:pPr marL="502920" indent="-457200">
              <a:buAutoNum type="arabicPeriod"/>
            </a:pPr>
            <a:r>
              <a:rPr lang="ru-RU" dirty="0"/>
              <a:t>Затем к дугам крепится нижний слой палатки, а наверх набрасывают тент, который крепится к дугам специальными пластиковыми держателями. 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/>
              <a:t> Чтобы прочно закрепить конструкцию, останется только натянуть веревки и закрепить их края колышками.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1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74" y="247688"/>
            <a:ext cx="6441471" cy="1443269"/>
          </a:xfrm>
        </p:spPr>
        <p:txBody>
          <a:bodyPr rtlCol="0">
            <a:normAutofit/>
          </a:bodyPr>
          <a:lstStyle/>
          <a:p>
            <a:r>
              <a:rPr lang="ru-RU" sz="4000" b="1" dirty="0"/>
              <a:t>Пошаговая инструкция</a:t>
            </a:r>
            <a:endParaRPr lang="ru-RU" sz="4000" b="1" dirty="0"/>
          </a:p>
        </p:txBody>
      </p:sp>
      <p:pic>
        <p:nvPicPr>
          <p:cNvPr id="8194" name="Picture 2" descr="https://autstok.com/images/articles/53196_222400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35" y="1257506"/>
            <a:ext cx="7992258" cy="532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65EBD3-98B5-4FD2-8FAF-5D4022A9F7F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«Аспект» для туристов</Template>
  <TotalTime>0</TotalTime>
  <Words>467</Words>
  <Application>Microsoft Office PowerPoint</Application>
  <PresentationFormat>Широкоэкранный</PresentationFormat>
  <Paragraphs>61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Базис</vt:lpstr>
      <vt:lpstr>Овладение навыками установки, снятия и упаковки палаток разного типа</vt:lpstr>
      <vt:lpstr>Презентация PowerPoint</vt:lpstr>
      <vt:lpstr>Презентация PowerPoint</vt:lpstr>
      <vt:lpstr>Виды палаток</vt:lpstr>
      <vt:lpstr>Презентация PowerPoint</vt:lpstr>
      <vt:lpstr>Общие правила для установки палатки</vt:lpstr>
      <vt:lpstr>Общие правила для установки палатки</vt:lpstr>
      <vt:lpstr>Пошаговая инструкция</vt:lpstr>
      <vt:lpstr>Пошаговая инструкция</vt:lpstr>
      <vt:lpstr>Лайфхак: Как установить палатку?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2020-10-25T17:11:54Z</dcterms:created>
  <dcterms:modified xsi:type="dcterms:W3CDTF">2020-10-29T20:29:46Z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